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01B60-11B4-4E32-A97D-2BCB4C256B4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494DB-C5DE-48CF-BF75-9E5747265B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PPP_SDESI_TLE_Shawsha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098675"/>
            <a:ext cx="7086600" cy="1101725"/>
          </a:xfrm>
        </p:spPr>
        <p:txBody>
          <a:bodyPr/>
          <a:lstStyle>
            <a:lvl1pPr>
              <a:defRPr sz="41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086600" cy="687388"/>
          </a:xfrm>
        </p:spPr>
        <p:txBody>
          <a:bodyPr/>
          <a:lstStyle>
            <a:lvl1pPr marL="0" indent="0" algn="r">
              <a:buFontTx/>
              <a:buNone/>
              <a:defRPr sz="29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1166813" y="6610350"/>
            <a:ext cx="7413625" cy="2476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PPP_SDESI_TXT_Shawshan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1"/>
            <a:r>
              <a:rPr lang="en-US" smtClean="0"/>
              <a:t>Четвертый уровень</a:t>
            </a:r>
          </a:p>
          <a:p>
            <a:pPr lvl="2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0350"/>
            <a:ext cx="11668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7B3E97-B646-4CF9-AC03-54D4D7E16D3F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6813" y="6610350"/>
            <a:ext cx="7345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8700" y="6610350"/>
            <a:ext cx="495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4C032C62-9BCF-4690-905D-429032654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calameo.com/accounts/1010972" TargetMode="Externa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omskmama.ru/viewtopic.php?p=445347&amp;sid=a17aba5193b7c80d483b7898d68dd606" TargetMode="External"/><Relationship Id="rId2" Type="http://schemas.openxmlformats.org/officeDocument/2006/relationships/hyperlink" Target="http://textures1.beon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online-smeshariki.ru/personazhi/barash" TargetMode="External"/><Relationship Id="rId5" Type="http://schemas.openxmlformats.org/officeDocument/2006/relationships/hyperlink" Target="http://otvet.mail.ru/question/33895860/" TargetMode="External"/><Relationship Id="rId4" Type="http://schemas.openxmlformats.org/officeDocument/2006/relationships/hyperlink" Target="http://s51.radikal.ru/i132/0904/cb/05c8b8f9f76b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пия tablichnoe_umnojenie_dele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31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534400" cy="2743200"/>
          </a:xfrm>
        </p:spPr>
        <p:txBody>
          <a:bodyPr/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Monotype Corsiva" pitchFamily="66" charset="0"/>
              </a:rPr>
              <a:t>Переместительное свойство умножения</a:t>
            </a:r>
            <a:endParaRPr lang="ru-RU" sz="8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562600"/>
            <a:ext cx="7086600" cy="762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Презентацию выполнила учитель начальных классов МОУ Стрелецкой </a:t>
            </a:r>
            <a:r>
              <a:rPr lang="ru-RU" sz="2000" b="1" dirty="0" err="1" smtClean="0">
                <a:solidFill>
                  <a:srgbClr val="FFFF00"/>
                </a:solidFill>
              </a:rPr>
              <a:t>сош</a:t>
            </a:r>
            <a:r>
              <a:rPr lang="ru-RU" sz="2000" b="1" dirty="0" smtClean="0">
                <a:solidFill>
                  <a:srgbClr val="FFFF00"/>
                </a:solidFill>
              </a:rPr>
              <a:t> Кожанова Е.А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" name="Рисунок 5" descr="436680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514600"/>
            <a:ext cx="4495800" cy="3371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faq_cha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2400" y="2743200"/>
            <a:ext cx="2971800" cy="27978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91000" y="6172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Полная версия презентации </a:t>
            </a:r>
            <a:r>
              <a:rPr lang="en-US" dirty="0" smtClean="0">
                <a:hlinkClick r:id="rId5"/>
              </a:rPr>
              <a:t>http://ru.calameo.com/accounts/1010972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dirty="0" smtClean="0"/>
              <a:t>познакомить с переместительным свойством умножения, его формулировкой и записью;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формировать умения применять переместительное свойство умножения  на практике;</a:t>
            </a:r>
          </a:p>
          <a:p>
            <a:pPr lvl="0"/>
            <a:r>
              <a:rPr lang="ru-RU" dirty="0" smtClean="0"/>
              <a:t>закреплять навыки устных и письменных вычислений, а также названия компонентов при умножении;</a:t>
            </a:r>
          </a:p>
          <a:p>
            <a:pPr lvl="0"/>
            <a:r>
              <a:rPr lang="ru-RU" dirty="0" smtClean="0"/>
              <a:t>формировать умение решать задачи как устно, так и письменно;</a:t>
            </a:r>
          </a:p>
          <a:p>
            <a:pPr lvl="0"/>
            <a:r>
              <a:rPr lang="ru-RU" dirty="0" smtClean="0"/>
              <a:t>повторить правило нахождения периметра геометрических фигур.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mathgam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124200"/>
            <a:ext cx="3800475" cy="3448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Ходит о  математике молва,</a:t>
            </a:r>
          </a:p>
          <a:p>
            <a:pPr>
              <a:buNone/>
            </a:pPr>
            <a:r>
              <a:rPr lang="ru-RU" dirty="0" smtClean="0"/>
              <a:t>Она в порядок ум приводит</a:t>
            </a:r>
          </a:p>
          <a:p>
            <a:pPr>
              <a:buNone/>
            </a:pPr>
            <a:r>
              <a:rPr lang="ru-RU" dirty="0" smtClean="0"/>
              <a:t>Потому хорошие слова</a:t>
            </a:r>
          </a:p>
          <a:p>
            <a:pPr>
              <a:buNone/>
            </a:pPr>
            <a:r>
              <a:rPr lang="ru-RU" dirty="0" smtClean="0"/>
              <a:t>Часто говорят о ней в народе.</a:t>
            </a:r>
          </a:p>
          <a:p>
            <a:pPr>
              <a:buNone/>
            </a:pPr>
            <a:r>
              <a:rPr lang="ru-RU" dirty="0" smtClean="0"/>
              <a:t>И вы беритесь скорей за работу,</a:t>
            </a:r>
          </a:p>
          <a:p>
            <a:pPr>
              <a:buNone/>
            </a:pPr>
            <a:r>
              <a:rPr lang="ru-RU" dirty="0" smtClean="0"/>
              <a:t>Учитесь считать, </a:t>
            </a:r>
          </a:p>
          <a:p>
            <a:pPr>
              <a:buNone/>
            </a:pPr>
            <a:r>
              <a:rPr lang="ru-RU" dirty="0" smtClean="0"/>
              <a:t>Чтоб не сбиться со счету.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Сравните</a:t>
            </a:r>
          </a:p>
          <a:p>
            <a:pPr>
              <a:buNone/>
            </a:pPr>
            <a:r>
              <a:rPr lang="ru-RU" dirty="0" smtClean="0"/>
              <a:t>8+8+8+8       8   2             4   5       4+4+4+4</a:t>
            </a:r>
          </a:p>
          <a:p>
            <a:pPr>
              <a:buNone/>
            </a:pPr>
            <a:r>
              <a:rPr lang="ru-RU" dirty="0" smtClean="0"/>
              <a:t>25   1          25    0            6   2+6      6   3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 flipH="1">
            <a:off x="3505200" y="2362200"/>
            <a:ext cx="76200" cy="45719"/>
          </a:xfrm>
          <a:prstGeom prst="flowChartConnector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 flipH="1">
            <a:off x="5791200" y="2362200"/>
            <a:ext cx="76200" cy="45719"/>
          </a:xfrm>
          <a:prstGeom prst="flowChartConnector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 flipH="1">
            <a:off x="1371600" y="2971800"/>
            <a:ext cx="76200" cy="45719"/>
          </a:xfrm>
          <a:prstGeom prst="flowChartConnector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 flipH="1">
            <a:off x="3429000" y="2895600"/>
            <a:ext cx="76200" cy="76200"/>
          </a:xfrm>
          <a:prstGeom prst="flowChartConnector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 flipH="1">
            <a:off x="5715000" y="2971800"/>
            <a:ext cx="76200" cy="76200"/>
          </a:xfrm>
          <a:prstGeom prst="flowChartConnector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 flipH="1">
            <a:off x="7696200" y="2971800"/>
            <a:ext cx="76200" cy="76200"/>
          </a:xfrm>
          <a:prstGeom prst="flowChartConnector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352800"/>
            <a:ext cx="2938463" cy="308393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400800" y="2133600"/>
            <a:ext cx="533400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&gt;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05600" y="2819400"/>
            <a:ext cx="533400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=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90800" y="2133600"/>
            <a:ext cx="533400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&gt;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33600" y="2743200"/>
            <a:ext cx="533400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&gt;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90600" y="1219200"/>
            <a:ext cx="8153400" cy="5334000"/>
          </a:xfrm>
        </p:spPr>
        <p:txBody>
          <a:bodyPr/>
          <a:lstStyle/>
          <a:p>
            <a:r>
              <a:rPr lang="en-US" sz="1800" u="sng" dirty="0" smtClean="0">
                <a:hlinkClick r:id="rId2"/>
              </a:rPr>
              <a:t>http://textures1.beon.ru/</a:t>
            </a:r>
            <a:endParaRPr lang="ru-RU" sz="1800" dirty="0" smtClean="0"/>
          </a:p>
          <a:p>
            <a:r>
              <a:rPr lang="en-US" sz="1800" u="sng" dirty="0" smtClean="0">
                <a:hlinkClick r:id="rId3"/>
              </a:rPr>
              <a:t>http://forum.omskmama.ru/viewtopic.php?p=445347&amp;sid=a17aba5193b7c80d483b7898d68dd606</a:t>
            </a:r>
            <a:endParaRPr lang="ru-RU" sz="1800" dirty="0" smtClean="0"/>
          </a:p>
          <a:p>
            <a:r>
              <a:rPr lang="en-US" sz="1800" u="sng" dirty="0" smtClean="0">
                <a:hlinkClick r:id="rId4"/>
              </a:rPr>
              <a:t>http://s51.radikal.ru/i132/0904/cb/05c8b8f9f76bt.jpg</a:t>
            </a:r>
            <a:endParaRPr lang="ru-RU" sz="1800" dirty="0" smtClean="0"/>
          </a:p>
          <a:p>
            <a:r>
              <a:rPr lang="en-US" sz="1800" dirty="0" smtClean="0"/>
              <a:t>mm0.mindmix.ru/1552-001-smeshariki.zhtml</a:t>
            </a:r>
            <a:endParaRPr lang="ru-RU" sz="1800" dirty="0" smtClean="0"/>
          </a:p>
          <a:p>
            <a:r>
              <a:rPr lang="en-US" sz="1800" u="sng" dirty="0" smtClean="0">
                <a:hlinkClick r:id="rId5"/>
              </a:rPr>
              <a:t>http://otvet.mail.ru/question/33895860/</a:t>
            </a:r>
            <a:endParaRPr lang="ru-RU" sz="1800" dirty="0" smtClean="0"/>
          </a:p>
          <a:p>
            <a:r>
              <a:rPr lang="en-US" sz="1800" dirty="0" smtClean="0"/>
              <a:t>avatarko.ru/</a:t>
            </a:r>
            <a:r>
              <a:rPr lang="en-US" sz="1800" dirty="0" err="1" smtClean="0"/>
              <a:t>kartinka.php?id</a:t>
            </a:r>
            <a:r>
              <a:rPr lang="en-US" sz="1800" dirty="0" smtClean="0"/>
              <a:t>=384</a:t>
            </a:r>
            <a:endParaRPr lang="ru-RU" sz="1800" dirty="0" smtClean="0"/>
          </a:p>
          <a:p>
            <a:r>
              <a:rPr lang="en-US" sz="1800" u="sng" dirty="0" smtClean="0">
                <a:hlinkClick r:id="rId6"/>
              </a:rPr>
              <a:t>http://online-smeshariki.ru/personazhi/barash</a:t>
            </a:r>
            <a:endParaRPr lang="ru-RU" sz="1800" dirty="0" smtClean="0"/>
          </a:p>
          <a:p>
            <a:r>
              <a:rPr lang="en-US" sz="1800" dirty="0" smtClean="0"/>
              <a:t>http://fotodryg.ru/clipart-photoshop-1.php?razdel=1&amp;id=4</a:t>
            </a:r>
            <a:endParaRPr lang="ru-RU" sz="1800" dirty="0" smtClean="0"/>
          </a:p>
          <a:p>
            <a:r>
              <a:rPr lang="en-US" sz="1800" dirty="0" smtClean="0"/>
              <a:t>kar-kar-kartinki.ru/</a:t>
            </a:r>
            <a:r>
              <a:rPr lang="en-US" sz="1800" dirty="0" err="1" smtClean="0"/>
              <a:t>thumbnails.php?album</a:t>
            </a:r>
            <a:r>
              <a:rPr lang="en-US" sz="1800" dirty="0" smtClean="0"/>
              <a:t>=3 </a:t>
            </a:r>
            <a:endParaRPr lang="ru-RU" sz="1800" dirty="0" smtClean="0"/>
          </a:p>
          <a:p>
            <a:r>
              <a:rPr lang="en-US" sz="1800" dirty="0" smtClean="0"/>
              <a:t>xrest.ru/preview/437029/</a:t>
            </a:r>
            <a:endParaRPr lang="ru-RU" sz="1800" dirty="0" smtClean="0"/>
          </a:p>
          <a:p>
            <a:r>
              <a:rPr lang="en-US" sz="1800" dirty="0" smtClean="0"/>
              <a:t>igrayu.com/Smeshariki.html</a:t>
            </a:r>
            <a:endParaRPr lang="ru-RU" sz="1800" dirty="0" smtClean="0"/>
          </a:p>
          <a:p>
            <a:r>
              <a:rPr lang="en-US" sz="1800" dirty="0" smtClean="0"/>
              <a:t>papaznaet.ru/pg/profile/</a:t>
            </a:r>
            <a:r>
              <a:rPr lang="en-US" sz="1800" dirty="0" err="1" smtClean="0"/>
              <a:t>gogoriki</a:t>
            </a:r>
            <a:endParaRPr lang="ru-RU" sz="1800" dirty="0" smtClean="0"/>
          </a:p>
          <a:p>
            <a:r>
              <a:rPr lang="en-US" sz="1800" dirty="0" smtClean="0"/>
              <a:t>smesharikon.ru/</a:t>
            </a:r>
            <a:r>
              <a:rPr lang="en-US" sz="1800" dirty="0" err="1" smtClean="0"/>
              <a:t>personazhi</a:t>
            </a:r>
            <a:r>
              <a:rPr lang="en-US" sz="1800" dirty="0" smtClean="0"/>
              <a:t>/4-krosh.html</a:t>
            </a:r>
            <a:endParaRPr lang="ru-RU" sz="1800" dirty="0" smtClean="0"/>
          </a:p>
          <a:p>
            <a:r>
              <a:rPr lang="en-US" sz="1800" dirty="0" smtClean="0"/>
              <a:t>fotodryg.ru/clipart-photoshop-1.php?razdel=1&amp;id=4</a:t>
            </a:r>
            <a:endParaRPr lang="ru-RU" sz="1800" dirty="0" smtClean="0"/>
          </a:p>
          <a:p>
            <a:r>
              <a:rPr lang="en-US" sz="1800" u="sng" dirty="0" smtClean="0">
                <a:hlinkClick r:id="rId2"/>
              </a:rPr>
              <a:t>http://textures1.beon.ru/</a:t>
            </a: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9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Модер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одерн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дерн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Тема29</Template>
  <TotalTime>1195</TotalTime>
  <Words>170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Тема29</vt:lpstr>
      <vt:lpstr>Переместительное свойство умножения</vt:lpstr>
      <vt:lpstr>Цель урока:</vt:lpstr>
      <vt:lpstr>Задачи урока:</vt:lpstr>
      <vt:lpstr>Слайд 4</vt:lpstr>
      <vt:lpstr>Устный счет</vt:lpstr>
      <vt:lpstr>Информационные ресурсы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Переместительное свойство умножения</dc:title>
  <dc:creator>Admin</dc:creator>
  <cp:lastModifiedBy>User</cp:lastModifiedBy>
  <cp:revision>175</cp:revision>
  <dcterms:created xsi:type="dcterms:W3CDTF">2011-03-12T19:00:20Z</dcterms:created>
  <dcterms:modified xsi:type="dcterms:W3CDTF">2012-01-23T19:46:27Z</dcterms:modified>
</cp:coreProperties>
</file>