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mp3" ContentType="audio/m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C08CF-1216-47AF-A53E-1DEE226F14C8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C2F12-CB35-46B8-A4DA-EBC10CEB44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C08CF-1216-47AF-A53E-1DEE226F14C8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C2F12-CB35-46B8-A4DA-EBC10CEB44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C08CF-1216-47AF-A53E-1DEE226F14C8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C2F12-CB35-46B8-A4DA-EBC10CEB44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C08CF-1216-47AF-A53E-1DEE226F14C8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57C2F12-CB35-46B8-A4DA-EBC10CEB44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C08CF-1216-47AF-A53E-1DEE226F14C8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57C2F12-CB35-46B8-A4DA-EBC10CEB44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C08CF-1216-47AF-A53E-1DEE226F14C8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C2F12-CB35-46B8-A4DA-EBC10CEB441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C08CF-1216-47AF-A53E-1DEE226F14C8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C2F12-CB35-46B8-A4DA-EBC10CEB44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C08CF-1216-47AF-A53E-1DEE226F14C8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357C2F12-CB35-46B8-A4DA-EBC10CEB441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C08CF-1216-47AF-A53E-1DEE226F14C8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C2F12-CB35-46B8-A4DA-EBC10CEB44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C08CF-1216-47AF-A53E-1DEE226F14C8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C2F12-CB35-46B8-A4DA-EBC10CEB44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C08CF-1216-47AF-A53E-1DEE226F14C8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C2F12-CB35-46B8-A4DA-EBC10CEB44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C08CF-1216-47AF-A53E-1DEE226F14C8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C2F12-CB35-46B8-A4DA-EBC10CEB44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C08CF-1216-47AF-A53E-1DEE226F14C8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C2F12-CB35-46B8-A4DA-EBC10CEB441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C08CF-1216-47AF-A53E-1DEE226F14C8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C2F12-CB35-46B8-A4DA-EBC10CEB44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C08CF-1216-47AF-A53E-1DEE226F14C8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C2F12-CB35-46B8-A4DA-EBC10CEB44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C08CF-1216-47AF-A53E-1DEE226F14C8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C2F12-CB35-46B8-A4DA-EBC10CEB44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C08CF-1216-47AF-A53E-1DEE226F14C8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C2F12-CB35-46B8-A4DA-EBC10CEB44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C08CF-1216-47AF-A53E-1DEE226F14C8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C2F12-CB35-46B8-A4DA-EBC10CEB44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C08CF-1216-47AF-A53E-1DEE226F14C8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C2F12-CB35-46B8-A4DA-EBC10CEB44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C08CF-1216-47AF-A53E-1DEE226F14C8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C2F12-CB35-46B8-A4DA-EBC10CEB44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C08CF-1216-47AF-A53E-1DEE226F14C8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C2F12-CB35-46B8-A4DA-EBC10CEB44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C08CF-1216-47AF-A53E-1DEE226F14C8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C2F12-CB35-46B8-A4DA-EBC10CEB44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1C08CF-1216-47AF-A53E-1DEE226F14C8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7C2F12-CB35-46B8-A4DA-EBC10CEB441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A1C08CF-1216-47AF-A53E-1DEE226F14C8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57C2F12-CB35-46B8-A4DA-EBC10CEB441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5" Type="http://schemas.openxmlformats.org/officeDocument/2006/relationships/slide" Target="slide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0.jpeg"/><Relationship Id="rId7" Type="http://schemas.openxmlformats.org/officeDocument/2006/relationships/image" Target="../media/image25.jpeg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slide" Target="slide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11.jpeg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1.mp3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image" Target="../media/image6.jpeg"/><Relationship Id="rId5" Type="http://schemas.microsoft.com/office/2007/relationships/media" Target="../media/media2.mp3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14.png"/><Relationship Id="rId7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5" Type="http://schemas.openxmlformats.org/officeDocument/2006/relationships/image" Target="../media/image6.jpe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slide" Target="slid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1.mp3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image" Target="../media/image6.jpeg"/><Relationship Id="rId5" Type="http://schemas.microsoft.com/office/2007/relationships/media" Target="../media/media2.mp3"/><Relationship Id="rId4" Type="http://schemas.openxmlformats.org/officeDocument/2006/relationships/image" Target="../media/image18.png"/><Relationship Id="rId9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1.mp3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image" Target="../media/image6.jpeg"/><Relationship Id="rId5" Type="http://schemas.microsoft.com/office/2007/relationships/media" Target="../media/media2.mp3"/><Relationship Id="rId4" Type="http://schemas.openxmlformats.org/officeDocument/2006/relationships/image" Target="../media/image18.png"/><Relationship Id="rId9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7" Type="http://schemas.openxmlformats.org/officeDocument/2006/relationships/slide" Target="slide10.xml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image" Target="../media/image10.jpeg"/><Relationship Id="rId5" Type="http://schemas.openxmlformats.org/officeDocument/2006/relationships/image" Target="../media/image6.jpe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image" Target="../media/image11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0100" y="1285860"/>
            <a:ext cx="5111752" cy="1515533"/>
          </a:xfrm>
        </p:spPr>
        <p:txBody>
          <a:bodyPr>
            <a:normAutofit fontScale="90000"/>
          </a:bodyPr>
          <a:lstStyle/>
          <a:p>
            <a:r>
              <a:rPr lang="ru-RU" sz="4800" dirty="0" smtClean="0"/>
              <a:t>Культура поведения детей в музее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ru-RU" dirty="0" smtClean="0"/>
              <a:t>Дидактическое пособие для детей 6 – 7 лет</a:t>
            </a:r>
          </a:p>
          <a:p>
            <a:pPr algn="r"/>
            <a:r>
              <a:rPr lang="ru-RU" dirty="0" smtClean="0"/>
              <a:t>Автор Киселева Е.С.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13705" y="0"/>
            <a:ext cx="3130295" cy="417372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967775">
            <a:off x="2609620" y="4356303"/>
            <a:ext cx="883847" cy="12771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9457559">
            <a:off x="5207200" y="2465179"/>
            <a:ext cx="1045341" cy="1216964"/>
          </a:xfrm>
          <a:prstGeom prst="rect">
            <a:avLst/>
          </a:prstGeom>
        </p:spPr>
      </p:pic>
      <p:sp>
        <p:nvSpPr>
          <p:cNvPr id="10" name="Стрелка вправо 9">
            <a:hlinkClick r:id="rId5" action="ppaction://hlinksldjump"/>
          </p:cNvPr>
          <p:cNvSpPr/>
          <p:nvPr/>
        </p:nvSpPr>
        <p:spPr>
          <a:xfrm>
            <a:off x="8128747" y="6306672"/>
            <a:ext cx="1015253" cy="5513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7178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1451" y="242048"/>
            <a:ext cx="8783687" cy="6333564"/>
          </a:xfrm>
        </p:spPr>
      </p:pic>
      <p:sp>
        <p:nvSpPr>
          <p:cNvPr id="5" name="Прямоугольник 4"/>
          <p:cNvSpPr/>
          <p:nvPr/>
        </p:nvSpPr>
        <p:spPr>
          <a:xfrm>
            <a:off x="523011" y="242048"/>
            <a:ext cx="9174051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Какую ошибку допустили дети, находясь в музее?</a:t>
            </a:r>
          </a:p>
          <a:p>
            <a:pPr algn="ctr"/>
            <a:r>
              <a:rPr lang="ru-RU" sz="32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Почему? Убери лишнее!!!</a:t>
            </a:r>
            <a:endParaRPr lang="ru-RU" sz="3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8863" y="1719813"/>
            <a:ext cx="1100407" cy="112955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17282" y="5217460"/>
            <a:ext cx="959045" cy="96863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64774" y="1931863"/>
            <a:ext cx="692524" cy="70545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46324" y="5292178"/>
            <a:ext cx="670438" cy="89391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82317" y="2388293"/>
            <a:ext cx="949069" cy="1264023"/>
          </a:xfrm>
          <a:prstGeom prst="rect">
            <a:avLst/>
          </a:prstGeom>
        </p:spPr>
      </p:pic>
      <p:sp>
        <p:nvSpPr>
          <p:cNvPr id="11" name="Стрелка вправо 10">
            <a:hlinkClick r:id="rId9" action="ppaction://hlinksldjump"/>
          </p:cNvPr>
          <p:cNvSpPr/>
          <p:nvPr/>
        </p:nvSpPr>
        <p:spPr>
          <a:xfrm>
            <a:off x="7735421" y="5809130"/>
            <a:ext cx="1079126" cy="7664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84521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Подумай!!!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трелка влево 3">
            <a:hlinkClick r:id="rId2" action="ppaction://hlinksldjump"/>
          </p:cNvPr>
          <p:cNvSpPr/>
          <p:nvPr/>
        </p:nvSpPr>
        <p:spPr>
          <a:xfrm>
            <a:off x="645460" y="5486401"/>
            <a:ext cx="1038785" cy="92784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66705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365" y="210251"/>
            <a:ext cx="8804462" cy="6405703"/>
          </a:xfrm>
        </p:spPr>
      </p:pic>
      <p:sp>
        <p:nvSpPr>
          <p:cNvPr id="5" name="Прямоугольник 4"/>
          <p:cNvSpPr/>
          <p:nvPr/>
        </p:nvSpPr>
        <p:spPr>
          <a:xfrm>
            <a:off x="1718399" y="210250"/>
            <a:ext cx="69214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Помоги экскурсоводу!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634798">
            <a:off x="786417" y="1426664"/>
            <a:ext cx="1681786" cy="139027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80558" y="3236164"/>
            <a:ext cx="1951505" cy="173467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695935">
            <a:off x="4256967" y="1073445"/>
            <a:ext cx="2121992" cy="188149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446925">
            <a:off x="6480321" y="3331243"/>
            <a:ext cx="1840117" cy="1840117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0" y="5527881"/>
            <a:ext cx="210087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Рельсы</a:t>
            </a:r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 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977203" y="5804881"/>
            <a:ext cx="168988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Вокзал </a:t>
            </a:r>
            <a:endParaRPr lang="ru-RU" sz="3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450399" y="5535722"/>
            <a:ext cx="2029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Паровоз</a:t>
            </a:r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234883" y="5535722"/>
            <a:ext cx="24641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Машинист</a:t>
            </a:r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400380" y="5535722"/>
            <a:ext cx="16534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Метро</a:t>
            </a:r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0437" y="3707393"/>
            <a:ext cx="1833122" cy="1637589"/>
          </a:xfrm>
          <a:prstGeom prst="rect">
            <a:avLst/>
          </a:prstGeom>
        </p:spPr>
      </p:pic>
      <p:sp>
        <p:nvSpPr>
          <p:cNvPr id="17" name="Стрелка вправо 16">
            <a:hlinkClick r:id="rId8" action="ppaction://hlinksldjump"/>
          </p:cNvPr>
          <p:cNvSpPr/>
          <p:nvPr/>
        </p:nvSpPr>
        <p:spPr>
          <a:xfrm>
            <a:off x="8037980" y="403412"/>
            <a:ext cx="927847" cy="7301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6338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6267" y="206953"/>
            <a:ext cx="8758414" cy="6347266"/>
          </a:xfrm>
        </p:spPr>
      </p:pic>
      <p:sp>
        <p:nvSpPr>
          <p:cNvPr id="5" name="Прямоугольник 4"/>
          <p:cNvSpPr/>
          <p:nvPr/>
        </p:nvSpPr>
        <p:spPr>
          <a:xfrm>
            <a:off x="1868616" y="101600"/>
            <a:ext cx="58740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Карта путешествия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73565" y="1346523"/>
            <a:ext cx="105804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В музее</a:t>
            </a:r>
            <a:endParaRPr lang="ru-RU" sz="2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765156" y="1346523"/>
            <a:ext cx="122944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Г</a:t>
            </a:r>
            <a:r>
              <a:rPr lang="ru-RU" sz="2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ардероб</a:t>
            </a:r>
            <a:endParaRPr lang="ru-RU" sz="2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007143" y="1346523"/>
            <a:ext cx="161467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До свидания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3" name="Стрелка вправо 12"/>
          <p:cNvSpPr/>
          <p:nvPr/>
        </p:nvSpPr>
        <p:spPr>
          <a:xfrm>
            <a:off x="2593696" y="2641847"/>
            <a:ext cx="655995" cy="3322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Стрелка вправо 13"/>
          <p:cNvSpPr/>
          <p:nvPr/>
        </p:nvSpPr>
        <p:spPr>
          <a:xfrm>
            <a:off x="5644319" y="2810761"/>
            <a:ext cx="655995" cy="3322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9851" y="1919021"/>
            <a:ext cx="2293844" cy="211574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99029" y="1796415"/>
            <a:ext cx="2295950" cy="245613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44250" y="1794841"/>
            <a:ext cx="2113425" cy="2113425"/>
          </a:xfrm>
          <a:prstGeom prst="rect">
            <a:avLst/>
          </a:prstGeom>
        </p:spPr>
      </p:pic>
      <p:pic>
        <p:nvPicPr>
          <p:cNvPr id="3" name="Рисунок 2">
            <a:hlinkClick r:id="" action="ppaction://noaction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30151" y="4388512"/>
            <a:ext cx="433705" cy="77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92969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Kto_hochet_stat__millionerom_-_nepravil_nyy_otvet_na_11-yy_vopros_muzofon.com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7180730" y="2726626"/>
            <a:ext cx="457200" cy="609600"/>
          </a:xfrm>
          <a:prstGeom prst="rect">
            <a:avLst/>
          </a:prstGeom>
        </p:spPr>
      </p:pic>
      <p:pic>
        <p:nvPicPr>
          <p:cNvPr id="14" name="Zvuki-Aplodismenty(muzofon.com)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3887401" y="1539065"/>
            <a:ext cx="457200" cy="6096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4812" y="297657"/>
            <a:ext cx="8794376" cy="629140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1536" y="2726627"/>
            <a:ext cx="3610535" cy="386243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82073" y="3526458"/>
            <a:ext cx="2498657" cy="333154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831675" y="380984"/>
            <a:ext cx="848597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Что нужно сделать Машеньке, получив свою куртку?</a:t>
            </a:r>
            <a:endParaRPr lang="ru-RU" sz="2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407546" y="1198671"/>
            <a:ext cx="4232369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Поблагодарить и попрощаться</a:t>
            </a:r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215963" y="1203583"/>
            <a:ext cx="36811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Одеться и уйти</a:t>
            </a:r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335164" y="1266610"/>
            <a:ext cx="2295821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Молодец!</a:t>
            </a:r>
          </a:p>
          <a:p>
            <a:pPr algn="ctr"/>
            <a:r>
              <a:rPr lang="ru-RU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Правильно!</a:t>
            </a:r>
            <a:endParaRPr lang="ru-RU" sz="3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517438" y="2487271"/>
            <a:ext cx="215309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Подумай!</a:t>
            </a:r>
            <a:endParaRPr lang="ru-RU" sz="3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3" name="Стрелка вправо 2">
            <a:hlinkClick r:id="" action="ppaction://noaction"/>
          </p:cNvPr>
          <p:cNvSpPr/>
          <p:nvPr/>
        </p:nvSpPr>
        <p:spPr>
          <a:xfrm>
            <a:off x="7846359" y="5957047"/>
            <a:ext cx="978273" cy="6320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72641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7017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5302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302"/>
                            </p:stCondLst>
                            <p:childTnLst>
                              <p:par>
                                <p:cTn id="3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video>
            <p:vide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video>
          </p:childTnLst>
        </p:cTn>
      </p:par>
    </p:tnLst>
    <p:bldLst>
      <p:bldP spid="10" grpId="0"/>
      <p:bldP spid="11" grpId="0"/>
      <p:bldP spid="12" grpId="0"/>
      <p:bldP spid="13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1451" y="268942"/>
            <a:ext cx="8784290" cy="633356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70132" y="2387846"/>
            <a:ext cx="1735536" cy="231404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25853" y="2403350"/>
            <a:ext cx="978694" cy="3810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49948" y="4086176"/>
            <a:ext cx="1896901" cy="252920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53443" y="2483224"/>
            <a:ext cx="1428750" cy="1905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4528" y="2869207"/>
            <a:ext cx="1825453" cy="243393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472743" y="4133807"/>
            <a:ext cx="1825453" cy="2433937"/>
          </a:xfrm>
          <a:prstGeom prst="rect">
            <a:avLst/>
          </a:prstGeom>
        </p:spPr>
      </p:pic>
      <p:sp>
        <p:nvSpPr>
          <p:cNvPr id="11" name="Стрелка вправо 10">
            <a:hlinkClick r:id="" action="ppaction://noaction"/>
          </p:cNvPr>
          <p:cNvSpPr/>
          <p:nvPr/>
        </p:nvSpPr>
        <p:spPr>
          <a:xfrm>
            <a:off x="7788789" y="642594"/>
            <a:ext cx="1007523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49010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2.59259E-6 C 3.125E-6 -0.03495 0.02799 -0.06203 0.06198 -0.06203 C 0.097 -0.06203 0.125 -0.03495 0.125 -2.59259E-6 C 0.125 0.03496 0.15299 0.06204 0.18802 0.06204 C 0.222 0.06204 0.25 0.03496 0.25 -2.59259E-6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1.85185E-6 L -3.95833E-6 0.125 C -3.95833E-6 0.18102 0.06901 0.25 0.125 0.25 L 0.25 0.25 " pathEditMode="relative" rAng="0" ptsTypes="AAAA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2.59259E-6 L 0.25 -2.59259E-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06 0.0706 L -0.01106 0.320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0.25 0.2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vuki-Aplodismenty(muzofon.com)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4343400" y="3124200"/>
            <a:ext cx="457200" cy="6096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366" y="210251"/>
            <a:ext cx="8814546" cy="6405703"/>
          </a:xfrm>
        </p:spPr>
      </p:pic>
      <p:sp>
        <p:nvSpPr>
          <p:cNvPr id="5" name="Прямоугольник 4"/>
          <p:cNvSpPr/>
          <p:nvPr/>
        </p:nvSpPr>
        <p:spPr>
          <a:xfrm>
            <a:off x="2036575" y="2560747"/>
            <a:ext cx="587609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Молодец! </a:t>
            </a:r>
            <a:endParaRPr lang="ru-RU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До новых встреч!!!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0573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1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6267" y="206953"/>
            <a:ext cx="8758414" cy="6347266"/>
          </a:xfrm>
        </p:spPr>
      </p:pic>
      <p:sp>
        <p:nvSpPr>
          <p:cNvPr id="5" name="Прямоугольник 4"/>
          <p:cNvSpPr/>
          <p:nvPr/>
        </p:nvSpPr>
        <p:spPr>
          <a:xfrm>
            <a:off x="1868616" y="101600"/>
            <a:ext cx="58740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Карта путешествия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5047" y="1546579"/>
            <a:ext cx="1855360" cy="251336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86267" y="1346523"/>
            <a:ext cx="238135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Добро пожаловать!</a:t>
            </a:r>
            <a:endParaRPr lang="ru-RU" sz="2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8" name="Рисунок 7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9611" y="3380586"/>
            <a:ext cx="346232" cy="61524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79485" y="1692601"/>
            <a:ext cx="2076450" cy="2221319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765156" y="1346523"/>
            <a:ext cx="122944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Г</a:t>
            </a:r>
            <a:r>
              <a:rPr lang="ru-RU" sz="2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ардероб</a:t>
            </a:r>
            <a:endParaRPr lang="ru-RU" sz="2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58025" y="1746633"/>
            <a:ext cx="1285875" cy="285750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6901345" y="998906"/>
            <a:ext cx="17486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Экскурсовод</a:t>
            </a:r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3" name="Стрелка вправо 12"/>
          <p:cNvSpPr/>
          <p:nvPr/>
        </p:nvSpPr>
        <p:spPr>
          <a:xfrm>
            <a:off x="2150407" y="2681865"/>
            <a:ext cx="1020296" cy="3322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Стрелка вправо 13"/>
          <p:cNvSpPr/>
          <p:nvPr/>
        </p:nvSpPr>
        <p:spPr>
          <a:xfrm>
            <a:off x="5644318" y="2810761"/>
            <a:ext cx="1020296" cy="3322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60627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2034" y="200290"/>
            <a:ext cx="8779932" cy="646015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1372" y="4278830"/>
            <a:ext cx="1934378" cy="257917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22239" y="4109667"/>
            <a:ext cx="1324778" cy="176637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43243" y="4561052"/>
            <a:ext cx="1722712" cy="229694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10973" y="4408651"/>
            <a:ext cx="1739645" cy="231952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96597" y="3971037"/>
            <a:ext cx="1428750" cy="1905000"/>
          </a:xfrm>
          <a:prstGeom prst="rect">
            <a:avLst/>
          </a:prstGeom>
        </p:spPr>
      </p:pic>
      <p:sp>
        <p:nvSpPr>
          <p:cNvPr id="11" name="Стрелка вправо 10">
            <a:hlinkClick r:id="rId8" action="ppaction://hlinksldjump"/>
          </p:cNvPr>
          <p:cNvSpPr/>
          <p:nvPr/>
        </p:nvSpPr>
        <p:spPr>
          <a:xfrm>
            <a:off x="7614397" y="5876038"/>
            <a:ext cx="1179980" cy="6323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8269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6267" y="206953"/>
            <a:ext cx="8758414" cy="6347266"/>
          </a:xfrm>
        </p:spPr>
      </p:pic>
      <p:sp>
        <p:nvSpPr>
          <p:cNvPr id="5" name="Прямоугольник 4"/>
          <p:cNvSpPr/>
          <p:nvPr/>
        </p:nvSpPr>
        <p:spPr>
          <a:xfrm>
            <a:off x="1868616" y="101600"/>
            <a:ext cx="58740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Карта путешествия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5047" y="1546579"/>
            <a:ext cx="1855360" cy="251336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86267" y="1346523"/>
            <a:ext cx="238135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Добро пожаловать!</a:t>
            </a:r>
            <a:endParaRPr lang="ru-RU" sz="2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79485" y="1692601"/>
            <a:ext cx="2076450" cy="2221319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765156" y="1346523"/>
            <a:ext cx="122944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Г</a:t>
            </a:r>
            <a:r>
              <a:rPr lang="ru-RU" sz="2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ардероб</a:t>
            </a:r>
            <a:endParaRPr lang="ru-RU" sz="2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58025" y="1746633"/>
            <a:ext cx="1285875" cy="285750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6901345" y="998906"/>
            <a:ext cx="17486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Экскурсовод</a:t>
            </a:r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3" name="Стрелка вправо 12"/>
          <p:cNvSpPr/>
          <p:nvPr/>
        </p:nvSpPr>
        <p:spPr>
          <a:xfrm>
            <a:off x="2150407" y="2681865"/>
            <a:ext cx="1020296" cy="3322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Стрелка вправо 13"/>
          <p:cNvSpPr/>
          <p:nvPr/>
        </p:nvSpPr>
        <p:spPr>
          <a:xfrm>
            <a:off x="5644318" y="2810761"/>
            <a:ext cx="1020296" cy="3322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" name="Рисунок 2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72702" y="4146218"/>
            <a:ext cx="490016" cy="870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48642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Kto_hochet_stat__millionerom_-_nepravil_nyy_otvet_na_11-yy_vopros_muzofon.com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7180730" y="2726626"/>
            <a:ext cx="457200" cy="609600"/>
          </a:xfrm>
          <a:prstGeom prst="rect">
            <a:avLst/>
          </a:prstGeom>
        </p:spPr>
      </p:pic>
      <p:pic>
        <p:nvPicPr>
          <p:cNvPr id="14" name="Zvuki-Aplodismenty(muzofon.com)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3887401" y="1539065"/>
            <a:ext cx="457200" cy="6096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4812" y="297657"/>
            <a:ext cx="8794376" cy="629140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1536" y="2726627"/>
            <a:ext cx="3610535" cy="386243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82073" y="3526458"/>
            <a:ext cx="2498657" cy="333154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712049" y="380984"/>
            <a:ext cx="870924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Что нужно сделать Машеньке, увидев гардеробщицу?</a:t>
            </a:r>
            <a:endParaRPr lang="ru-RU" sz="2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407546" y="1198671"/>
            <a:ext cx="423236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Поздороваться</a:t>
            </a:r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524940" y="1203583"/>
            <a:ext cx="30739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Промолчать</a:t>
            </a:r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335164" y="1266610"/>
            <a:ext cx="2295821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Молодец!</a:t>
            </a:r>
          </a:p>
          <a:p>
            <a:pPr algn="ctr"/>
            <a:r>
              <a:rPr lang="ru-RU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Правильно!</a:t>
            </a:r>
            <a:endParaRPr lang="ru-RU" sz="3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517438" y="2487271"/>
            <a:ext cx="215309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Подумай!</a:t>
            </a:r>
            <a:endParaRPr lang="ru-RU" sz="3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6" name="Стрелка вправо 15">
            <a:hlinkClick r:id="rId9" action="ppaction://hlinksldjump"/>
          </p:cNvPr>
          <p:cNvSpPr/>
          <p:nvPr/>
        </p:nvSpPr>
        <p:spPr>
          <a:xfrm>
            <a:off x="7637930" y="6051177"/>
            <a:ext cx="1227044" cy="5378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65404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7017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5302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302"/>
                            </p:stCondLst>
                            <p:childTnLst>
                              <p:par>
                                <p:cTn id="3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video>
            <p:vide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video>
          </p:childTnLst>
        </p:cTn>
      </p:par>
    </p:tnLst>
    <p:bldLst>
      <p:bldP spid="10" grpId="0"/>
      <p:bldP spid="11" grpId="0"/>
      <p:bldP spid="12" grpId="0"/>
      <p:bldP spid="13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Kto_hochet_stat__millionerom_-_nepravil_nyy_otvet_na_11-yy_vopros_muzofon.com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7180730" y="2726626"/>
            <a:ext cx="457200" cy="609600"/>
          </a:xfrm>
          <a:prstGeom prst="rect">
            <a:avLst/>
          </a:prstGeom>
        </p:spPr>
      </p:pic>
      <p:pic>
        <p:nvPicPr>
          <p:cNvPr id="14" name="Zvuki-Aplodismenty(muzofon.com)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3887401" y="1539065"/>
            <a:ext cx="457200" cy="6096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4812" y="297657"/>
            <a:ext cx="8794376" cy="629140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1536" y="2726627"/>
            <a:ext cx="3610535" cy="386243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82073" y="3526458"/>
            <a:ext cx="2498657" cy="333154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101579" y="380984"/>
            <a:ext cx="790825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Что нужно сказать Машеньке, получив номерок?</a:t>
            </a:r>
            <a:endParaRPr lang="ru-RU" sz="2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407546" y="1198671"/>
            <a:ext cx="423236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Спасибо!</a:t>
            </a:r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524940" y="1203583"/>
            <a:ext cx="30739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Промолчать</a:t>
            </a:r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335164" y="1266610"/>
            <a:ext cx="2295821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Молодец!</a:t>
            </a:r>
          </a:p>
          <a:p>
            <a:pPr algn="ctr"/>
            <a:r>
              <a:rPr lang="ru-RU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Правильно!</a:t>
            </a:r>
            <a:endParaRPr lang="ru-RU" sz="3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517438" y="2487271"/>
            <a:ext cx="215309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Подумай!</a:t>
            </a:r>
            <a:endParaRPr lang="ru-RU" sz="3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3" name="Стрелка вправо 2">
            <a:hlinkClick r:id="rId9" action="ppaction://hlinksldjump"/>
          </p:cNvPr>
          <p:cNvSpPr/>
          <p:nvPr/>
        </p:nvSpPr>
        <p:spPr>
          <a:xfrm>
            <a:off x="7637929" y="5849471"/>
            <a:ext cx="1196789" cy="7395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54060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7017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5302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302"/>
                            </p:stCondLst>
                            <p:childTnLst>
                              <p:par>
                                <p:cTn id="3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video>
            <p:vide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video>
          </p:childTnLst>
        </p:cTn>
      </p:par>
    </p:tnLst>
    <p:bldLst>
      <p:bldP spid="10" grpId="0"/>
      <p:bldP spid="11" grpId="0"/>
      <p:bldP spid="12" grpId="0"/>
      <p:bldP spid="13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6267" y="206953"/>
            <a:ext cx="8758414" cy="6347266"/>
          </a:xfrm>
        </p:spPr>
      </p:pic>
      <p:sp>
        <p:nvSpPr>
          <p:cNvPr id="5" name="Прямоугольник 4"/>
          <p:cNvSpPr/>
          <p:nvPr/>
        </p:nvSpPr>
        <p:spPr>
          <a:xfrm>
            <a:off x="1868616" y="101600"/>
            <a:ext cx="58740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Карта путешествия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5047" y="1546579"/>
            <a:ext cx="1855360" cy="251336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86267" y="1346523"/>
            <a:ext cx="238135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Добро пожаловать!</a:t>
            </a:r>
            <a:endParaRPr lang="ru-RU" sz="2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79485" y="1692601"/>
            <a:ext cx="2076450" cy="2221319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765156" y="1346523"/>
            <a:ext cx="122944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Г</a:t>
            </a:r>
            <a:r>
              <a:rPr lang="ru-RU" sz="2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ардероб</a:t>
            </a:r>
            <a:endParaRPr lang="ru-RU" sz="2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58025" y="1746633"/>
            <a:ext cx="1285875" cy="285750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6901345" y="998906"/>
            <a:ext cx="17486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Экскурсовод</a:t>
            </a:r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3" name="Стрелка вправо 12"/>
          <p:cNvSpPr/>
          <p:nvPr/>
        </p:nvSpPr>
        <p:spPr>
          <a:xfrm>
            <a:off x="2150407" y="2681865"/>
            <a:ext cx="1020296" cy="3322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Стрелка вправо 13"/>
          <p:cNvSpPr/>
          <p:nvPr/>
        </p:nvSpPr>
        <p:spPr>
          <a:xfrm>
            <a:off x="5644318" y="2810761"/>
            <a:ext cx="1020296" cy="3322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" name="Рисунок 2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97503" y="4786598"/>
            <a:ext cx="606919" cy="107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83603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Zvuki-Aplodismenty(muzofon.com)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4343400" y="3124200"/>
            <a:ext cx="457200" cy="6096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365" y="220336"/>
            <a:ext cx="8804462" cy="638217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87454" y="227095"/>
            <a:ext cx="1778374" cy="395194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301814" y="227096"/>
            <a:ext cx="593348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Ответьте на вопросы:</a:t>
            </a:r>
            <a:endParaRPr lang="ru-RU" sz="4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6663" y="3634897"/>
            <a:ext cx="490320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Ч</a:t>
            </a:r>
            <a:r>
              <a:rPr lang="ru-RU" sz="2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то нужно сделать, увидев Экскурсовода?</a:t>
            </a:r>
            <a:endParaRPr lang="ru-RU" sz="2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36664" y="4356313"/>
            <a:ext cx="402013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Как нужно слушать экскурсовода?</a:t>
            </a:r>
            <a:endParaRPr lang="ru-RU" sz="2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61366" y="4998925"/>
            <a:ext cx="533184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Что нужно делать, когда экскурсовод говорит </a:t>
            </a:r>
          </a:p>
          <a:p>
            <a:r>
              <a:rPr lang="ru-RU" sz="2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о правилах поведения в музее?</a:t>
            </a:r>
            <a:endParaRPr lang="ru-RU" sz="2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938154" y="4356313"/>
            <a:ext cx="268996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Слушать! Запоминать!</a:t>
            </a:r>
            <a:endParaRPr lang="ru-RU" sz="2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938154" y="3190481"/>
            <a:ext cx="18387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Внимательно</a:t>
            </a:r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938154" y="4537260"/>
            <a:ext cx="20234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Поздороваться</a:t>
            </a:r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4" name="Стрелка вправо 13">
            <a:hlinkClick r:id="rId7" action="ppaction://hlinksldjump"/>
          </p:cNvPr>
          <p:cNvSpPr/>
          <p:nvPr/>
        </p:nvSpPr>
        <p:spPr>
          <a:xfrm>
            <a:off x="7824508" y="6005344"/>
            <a:ext cx="1038785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45604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7017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video>
          </p:childTnLst>
        </p:cTn>
      </p:par>
    </p:tnLst>
    <p:bldLst>
      <p:bldP spid="10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6267" y="206953"/>
            <a:ext cx="8758414" cy="6347266"/>
          </a:xfrm>
        </p:spPr>
      </p:pic>
      <p:sp>
        <p:nvSpPr>
          <p:cNvPr id="5" name="Прямоугольник 4"/>
          <p:cNvSpPr/>
          <p:nvPr/>
        </p:nvSpPr>
        <p:spPr>
          <a:xfrm>
            <a:off x="1868616" y="101600"/>
            <a:ext cx="58740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Карта путешествия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73565" y="1346523"/>
            <a:ext cx="105804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В музее</a:t>
            </a:r>
            <a:endParaRPr lang="ru-RU" sz="2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765156" y="1346523"/>
            <a:ext cx="122944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Г</a:t>
            </a:r>
            <a:r>
              <a:rPr lang="ru-RU" sz="2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ардероб</a:t>
            </a:r>
            <a:endParaRPr lang="ru-RU" sz="2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007143" y="1346523"/>
            <a:ext cx="161467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До свидания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3" name="Стрелка вправо 12"/>
          <p:cNvSpPr/>
          <p:nvPr/>
        </p:nvSpPr>
        <p:spPr>
          <a:xfrm>
            <a:off x="2593696" y="2641847"/>
            <a:ext cx="655995" cy="3322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Стрелка вправо 13"/>
          <p:cNvSpPr/>
          <p:nvPr/>
        </p:nvSpPr>
        <p:spPr>
          <a:xfrm>
            <a:off x="5644319" y="2810761"/>
            <a:ext cx="655995" cy="3322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9851" y="1919021"/>
            <a:ext cx="2293844" cy="211574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99029" y="1796415"/>
            <a:ext cx="2295950" cy="245613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44250" y="1794841"/>
            <a:ext cx="2113425" cy="2113425"/>
          </a:xfrm>
          <a:prstGeom prst="rect">
            <a:avLst/>
          </a:prstGeom>
        </p:spPr>
      </p:pic>
      <p:pic>
        <p:nvPicPr>
          <p:cNvPr id="18" name="Рисунок 17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5680" y="4120951"/>
            <a:ext cx="416208" cy="739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03103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172</Words>
  <Application>Microsoft Office PowerPoint</Application>
  <PresentationFormat>Экран (4:3)</PresentationFormat>
  <Paragraphs>60</Paragraphs>
  <Slides>16</Slides>
  <Notes>0</Notes>
  <HiddenSlides>0</HiddenSlides>
  <MMClips>8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Тема Office</vt:lpstr>
      <vt:lpstr>Трек</vt:lpstr>
      <vt:lpstr>Культура поведения детей в музее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Подумай!!!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Культура поведения детей в музее</dc:title>
  <dc:creator>Дмитрий</dc:creator>
  <cp:lastModifiedBy>Дмитрий</cp:lastModifiedBy>
  <cp:revision>3</cp:revision>
  <dcterms:created xsi:type="dcterms:W3CDTF">2014-02-18T15:33:17Z</dcterms:created>
  <dcterms:modified xsi:type="dcterms:W3CDTF">2014-02-18T15:35:36Z</dcterms:modified>
</cp:coreProperties>
</file>