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3" r:id="rId3"/>
    <p:sldId id="269" r:id="rId4"/>
    <p:sldId id="274" r:id="rId5"/>
    <p:sldId id="275" r:id="rId6"/>
    <p:sldId id="272" r:id="rId7"/>
    <p:sldId id="276" r:id="rId8"/>
    <p:sldId id="257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97D75-5E41-4FA9-B9AB-C2619029CD4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E9D9F-0EE4-468E-83E8-6CC3FC984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97D75-5E41-4FA9-B9AB-C2619029CD4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E9D9F-0EE4-468E-83E8-6CC3FC98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97D75-5E41-4FA9-B9AB-C2619029CD4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E9D9F-0EE4-468E-83E8-6CC3FC98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97D75-5E41-4FA9-B9AB-C2619029CD4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E9D9F-0EE4-468E-83E8-6CC3FC98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97D75-5E41-4FA9-B9AB-C2619029CD4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E9D9F-0EE4-468E-83E8-6CC3FC984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97D75-5E41-4FA9-B9AB-C2619029CD4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E9D9F-0EE4-468E-83E8-6CC3FC98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97D75-5E41-4FA9-B9AB-C2619029CD4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E9D9F-0EE4-468E-83E8-6CC3FC984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97D75-5E41-4FA9-B9AB-C2619029CD4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E9D9F-0EE4-468E-83E8-6CC3FC98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97D75-5E41-4FA9-B9AB-C2619029CD4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E9D9F-0EE4-468E-83E8-6CC3FC98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97D75-5E41-4FA9-B9AB-C2619029CD4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E9D9F-0EE4-468E-83E8-6CC3FC98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8197D75-5E41-4FA9-B9AB-C2619029CD4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05E9D9F-0EE4-468E-83E8-6CC3FC98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197D75-5E41-4FA9-B9AB-C2619029CD4F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05E9D9F-0EE4-468E-83E8-6CC3FC984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571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428792" y="68580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Япония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8424936" cy="6480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13264 C 0.01997 -0.13542 0.01736 -0.13843 0.0158 -0.14306 C 0.01458 -0.1463 0.01493 -0.15 0.01424 -0.15347 C 0.01059 -0.16968 0.01094 -0.16782 0.00643 -0.18102 C 0.00208 -0.21042 0.00486 -0.22037 0.0158 -0.2456 C 0.02118 -0.25648 0.02222 -0.26551 0.03143 -0.27268 C 0.03264 -0.27361 0.04531 -0.27662 0.04549 -0.27685 C 0.05747 -0.27616 0.06962 -0.27593 0.08143 -0.27477 C 0.08455 -0.27454 0.09514 -0.26134 0.10018 -0.25694 C 0.10399 -0.25 0.10851 -0.24306 0.11129 -0.23518 C 0.1125 -0.23125 0.1132 -0.22569 0.11424 -0.22153 C 0.11476 -0.22037 0.1158 -0.21643 0.1158 -0.2162 C 0.11285 -0.19421 0.11476 -0.19005 0.10018 -0.18518 C 0.07795 -0.18657 0.06632 -0.17685 0.06111 -0.20393 C 0.06042 -0.2081 0.06007 -0.21227 0.05955 -0.21643 C 0.06059 -0.23866 0.06042 -0.26111 0.06268 -0.28194 C 0.06302 -0.28542 0.06632 -0.28727 0.06754 -0.29143 C 0.07847 -0.31551 0.0908 -0.33542 0.11268 -0.34236 C 0.12518 -0.34167 0.13785 -0.34375 0.15018 -0.34028 C 0.15382 -0.33935 0.15486 -0.3338 0.15799 -0.33102 C 0.16615 -0.32384 0.17587 -0.32014 0.18455 -0.31319 C 0.19045 -0.30926 0.19636 -0.30671 0.20174 -0.30185 C 0.2066 -0.29745 0.2158 -0.28611 0.2158 -0.28588 C 0.21806 -0.28032 0.22188 -0.27685 0.22361 -0.2706 C 0.22483 -0.26597 0.22413 -0.26065 0.22518 -0.25486 C 0.22726 -0.24583 0.23229 -0.23704 0.23455 -0.22569 C 0.24063 -0.19768 0.24514 -0.16829 0.25486 -0.14306 C 0.26094 -0.10231 0.28177 -0.06528 0.30955 -0.04653 C 0.32413 -0.03681 0.34028 -0.03426 0.35486 -0.02569 C 0.37205 -0.01574 0.37691 -0.00995 0.39393 -0.00486 C 0.41163 -0.00625 0.42934 -0.00694 0.44705 -0.00903 C 0.47413 -0.01227 0.49879 -0.03241 0.51893 -0.05486 C 0.52865 -0.06597 0.54167 -0.07384 0.55018 -0.08657 C 0.55747 -0.09722 0.55556 -0.09977 0.56111 -0.11157 C 0.57049 -0.13125 0.57274 -0.13403 0.58143 -0.14931 C 0.58524 -0.16273 0.58715 -0.18079 0.59236 -0.19236 C 0.59393 -0.1963 0.59688 -0.19884 0.59861 -0.20393 C 0.60399 -0.21643 0.6066 -0.23194 0.60955 -0.2456 C 0.60851 -0.27986 0.60886 -0.31551 0.60643 -0.35185 C 0.60625 -0.35532 0.6033 -0.35741 0.60174 -0.36018 C 0.59861 -0.36528 0.59549 -0.37153 0.59236 -0.37893 C 0.57674 -0.40995 0.54965 -0.42616 0.52518 -0.44352 C 0.51788 -0.44167 0.5099 -0.44213 0.5033 -0.43611 C 0.48959 -0.42616 0.4809 -0.41273 0.4658 -0.40486 C 0.46372 -0.40208 0.46146 -0.39954 0.45955 -0.39653 C 0.45521 -0.39097 0.44705 -0.37569 0.44705 -0.37546 C 0.44479 -0.36643 0.44219 -0.35926 0.4408 -0.34977 C 0.44132 -0.33032 0.44097 -0.30972 0.44236 -0.29143 C 0.44288 -0.2838 0.44705 -0.2787 0.45018 -0.27477 C 0.46424 -0.25139 0.48455 -0.24005 0.50486 -0.23102 C 0.5309 -0.20509 0.50313 -0.22917 0.55018 -0.20185 C 0.57778 -0.18518 0.60938 -0.16875 0.63924 -0.16181 C 0.68768 -0.14931 0.64097 -0.16366 0.67361 -0.15347 C 0.69913 -0.15486 0.72465 -0.15463 0.75018 -0.15764 C 0.75365 -0.1581 0.75643 -0.16204 0.75955 -0.16319 C 0.77205 -0.17153 0.78368 -0.18032 0.79549 -0.18935 C 0.8217 -0.20926 0.84827 -0.22431 0.87518 -0.24352 C 0.88438 -0.24907 0.89983 -0.26181 0.90799 -0.27268 C 0.92257 -0.29213 0.90226 -0.2706 0.91893 -0.28611 C 0.92396 -0.30093 0.93334 -0.31505 0.93611 -0.33102 C 0.93681 -0.33449 0.93698 -0.33681 0.93768 -0.34028 C 0.93854 -0.34444 0.9408 -0.35393 0.9408 -0.3537 C 0.94028 -0.36435 0.94045 -0.37361 0.93924 -0.38518 C 0.93889 -0.38889 0.93715 -0.39213 0.93611 -0.39444 C 0.93403 -0.40185 0.93368 -0.41111 0.93143 -0.41852 C 0.92778 -0.42963 0.9224 -0.44259 0.91736 -0.45278 C 0.91129 -0.46667 0.90399 -0.48194 0.89236 -0.48819 C 0.8882 -0.49931 0.88438 -0.50602 0.87518 -0.50903 C 0.86563 -0.51852 0.85781 -0.51991 0.84705 -0.52569 C 0.82743 -0.53634 0.8283 -0.5412 0.80799 -0.54444 C 0.78281 -0.56111 0.74427 -0.55463 0.72049 -0.55532 C 0.70139 -0.56806 0.72049 -0.55648 0.67361 -0.56574 C 0.66945 -0.56667 0.66528 -0.56898 0.66111 -0.56991 C 0.6559 -0.57106 0.6507 -0.5713 0.64549 -0.57199 C 0.62986 -0.57685 0.61372 -0.5831 0.59861 -0.59028 C 0.59045 -0.59491 0.58299 -0.60185 0.57518 -0.60694 C 0.57309 -0.61111 0.57049 -0.61412 0.56893 -0.61736 C 0.56788 -0.61991 0.56858 -0.62407 0.56736 -0.62639 C 0.56268 -0.63449 0.55261 -0.63866 0.54705 -0.64653 C 0.52882 -0.67431 0.55868 -0.6331 0.52674 -0.67569 C 0.5217 -0.68356 0.51875 -0.69143 0.51424 -0.69861 C 0.50504 -0.72824 0.49219 -0.75556 0.48455 -0.78611 C 0.48334 -0.79143 0.48212 -0.79583 0.48143 -0.80069 C 0.48004 -0.80903 0.4783 -0.82569 0.4783 -0.82546 C 0.47934 -0.84514 0.47865 -0.86481 0.48143 -0.88403 C 0.48577 -0.91343 0.52292 -0.9213 0.53924 -0.92569 C 0.56007 -0.92361 0.58108 -0.92292 0.60174 -0.91944 C 0.61702 -0.9169 0.62552 -0.89838 0.63924 -0.89236 C 0.64132 -0.88819 0.64306 -0.88356 0.64549 -0.87986 C 0.64774 -0.87662 0.65139 -0.87523 0.6533 -0.87153 C 0.69774 -0.78681 0.63698 -0.88611 0.68455 -0.81111 C 0.69045 -0.80185 0.68906 -0.78634 0.69549 -0.77801 C 0.69913 -0.77292 0.70278 -0.76829 0.70643 -0.76319 C 0.71684 -0.7287 0.70018 -0.78218 0.7158 -0.74028 C 0.71719 -0.73634 0.71754 -0.73171 0.71893 -0.72778 C 0.72118 -0.7206 0.72674 -0.70694 0.72674 -0.70671 C 0.72952 -0.68866 0.73681 -0.67384 0.74236 -0.6581 C 0.7441 -0.65278 0.74358 -0.64537 0.74549 -0.64097 C 0.74705 -0.63634 0.74965 -0.63333 0.75174 -0.63056 C 0.75278 -0.62847 0.7533 -0.62569 0.75486 -0.62431 C 0.75712 -0.62153 0.76024 -0.6213 0.76268 -0.61944 C 0.76597 -0.61713 0.76875 -0.61412 0.77205 -0.61181 C 0.78247 -0.60417 0.7967 -0.60116 0.80799 -0.59907 C 0.83004 -0.58426 0.85347 -0.60023 0.87518 -0.60694 C 0.88924 -0.62639 0.86962 -0.60139 0.88611 -0.61736 C 0.88854 -0.61968 0.88993 -0.62407 0.89236 -0.62639 C 0.8974 -0.63056 0.90295 -0.63148 0.90799 -0.63889 C 0.90938 -0.64074 0.90972 -0.64352 0.91111 -0.64514 C 0.91285 -0.64653 0.91545 -0.64676 0.91736 -0.64861 C 0.92274 -0.65486 0.92483 -0.65926 0.93143 -0.66111 C 0.93351 -0.66389 0.93542 -0.66806 0.93768 -0.6706 C 0.93906 -0.67222 0.94097 -0.67315 0.94236 -0.67384 C 0.94566 -0.67755 0.95174 -0.68727 0.95174 -0.68704 C 0.95399 -0.69491 0.95886 -0.70023 0.96111 -0.70903 C 0.96059 -0.72917 0.96354 -0.75 0.95955 -0.76968 C 0.95851 -0.77454 0.9533 -0.76389 0.95018 -0.76111 C 0.94705 -0.75833 0.9408 -0.75278 0.9408 -0.75255 C 0.93559 -0.74236 0.93455 -0.73194 0.93455 -0.71944 " pathEditMode="relative" rAng="0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00" y="-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</p:spPr>
        <p:txBody>
          <a:bodyPr/>
          <a:lstStyle/>
          <a:p>
            <a:pPr algn="ctr"/>
            <a:r>
              <a:rPr lang="ru-RU" dirty="0" smtClean="0"/>
              <a:t>Сакура </a:t>
            </a:r>
            <a:r>
              <a:rPr lang="ru-RU" dirty="0" err="1" smtClean="0"/>
              <a:t>агачы</a:t>
            </a:r>
            <a:endParaRPr lang="ru-RU" dirty="0"/>
          </a:p>
        </p:txBody>
      </p:sp>
      <p:pic>
        <p:nvPicPr>
          <p:cNvPr id="6" name="Picture 4" descr="цветущая сакур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196752"/>
            <a:ext cx="34693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17" y="1916832"/>
            <a:ext cx="493204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9" y="3789040"/>
            <a:ext cx="403244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1\Мои документы\Япония (3)\Бонса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745219"/>
            <a:ext cx="2857520" cy="30003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87824" y="188640"/>
            <a:ext cx="3509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Япон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әнгате: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376" y="1028213"/>
            <a:ext cx="7855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Бонсай – миниатюр үсемлекләр үстерү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45219"/>
            <a:ext cx="3528392" cy="29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288032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167879" cy="171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1602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2418010" cy="263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45" y="1844825"/>
            <a:ext cx="2235671" cy="171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160240" cy="217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44" y="3933056"/>
            <a:ext cx="2235671" cy="263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8360" y="764704"/>
            <a:ext cx="442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Икэбана – букет ясау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3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Оригами – кәгаз</a:t>
            </a:r>
            <a:r>
              <a:rPr lang="ru-RU" dirty="0" smtClean="0"/>
              <a:t>ь</a:t>
            </a:r>
            <a:r>
              <a:rPr lang="tt-RU" dirty="0" smtClean="0"/>
              <a:t> бөкләү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8750"/>
            <a:ext cx="2736304" cy="236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273630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158158" cy="238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09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7772400" cy="507209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Әдәби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миниатюра -  хокку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?id=23386478&amp;to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99284"/>
            <a:ext cx="4519974" cy="48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2500306"/>
            <a:ext cx="3857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/>
            </a:r>
            <a:br>
              <a:rPr lang="ru-RU" sz="2800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/>
            </a:r>
            <a:br>
              <a:rPr lang="ru-RU" sz="2800" dirty="0" smtClean="0">
                <a:latin typeface="Constantia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6149"/>
            <a:ext cx="373871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672408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9076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98233"/>
            <a:ext cx="46434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80067"/>
            <a:ext cx="4214842" cy="322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Хиросима ш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әһәрендәге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Садако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Сасакига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куелган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һәйкәл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200" dirty="0"/>
          </a:p>
        </p:txBody>
      </p:sp>
      <p:pic>
        <p:nvPicPr>
          <p:cNvPr id="5122" name="Picture 2" descr="girl_and_zu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85926"/>
            <a:ext cx="2724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445</TotalTime>
  <Words>33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Презентация PowerPoint</vt:lpstr>
      <vt:lpstr>Сакура агачы</vt:lpstr>
      <vt:lpstr>Презентация PowerPoint</vt:lpstr>
      <vt:lpstr>Презентация PowerPoint</vt:lpstr>
      <vt:lpstr>Оригами – кәгазь бөкләү</vt:lpstr>
      <vt:lpstr> Әдәби  миниатюра -  хокку   </vt:lpstr>
      <vt:lpstr>Презентация PowerPoint</vt:lpstr>
      <vt:lpstr>Презентация PowerPoint</vt:lpstr>
      <vt:lpstr>Хиросима шәһәрендәге Садако Сасакига куелган һәйкәл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Япония</dc:title>
  <dc:creator>Valued Acer Customer</dc:creator>
  <cp:lastModifiedBy>Лейля</cp:lastModifiedBy>
  <cp:revision>43</cp:revision>
  <dcterms:created xsi:type="dcterms:W3CDTF">2009-04-14T19:08:02Z</dcterms:created>
  <dcterms:modified xsi:type="dcterms:W3CDTF">2012-01-18T17:22:42Z</dcterms:modified>
</cp:coreProperties>
</file>