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58" r:id="rId5"/>
    <p:sldId id="271" r:id="rId6"/>
    <p:sldId id="273" r:id="rId7"/>
    <p:sldId id="272" r:id="rId8"/>
    <p:sldId id="274" r:id="rId9"/>
    <p:sldId id="259" r:id="rId10"/>
    <p:sldId id="275" r:id="rId11"/>
    <p:sldId id="262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2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02" autoAdjust="0"/>
    <p:restoredTop sz="94708" autoAdjust="0"/>
  </p:normalViewPr>
  <p:slideViewPr>
    <p:cSldViewPr>
      <p:cViewPr>
        <p:scale>
          <a:sx n="77" d="100"/>
          <a:sy n="77" d="100"/>
        </p:scale>
        <p:origin x="-792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A121C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8.jpg"/><Relationship Id="rId7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g"/><Relationship Id="rId4" Type="http://schemas.openxmlformats.org/officeDocument/2006/relationships/image" Target="../media/image9.jpg"/><Relationship Id="rId9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5.jpg"/><Relationship Id="rId5" Type="http://schemas.openxmlformats.org/officeDocument/2006/relationships/image" Target="../media/image14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412776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</a:rPr>
              <a:t>«</a:t>
            </a:r>
            <a:r>
              <a:rPr lang="ru-RU" sz="3200" dirty="0">
                <a:solidFill>
                  <a:srgbClr val="FF0000"/>
                </a:solidFill>
              </a:rPr>
              <a:t>Знакомство с жизнью и творчеством 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С.В</a:t>
            </a:r>
            <a:r>
              <a:rPr lang="ru-RU" sz="3200" dirty="0">
                <a:solidFill>
                  <a:srgbClr val="FF0000"/>
                </a:solidFill>
              </a:rPr>
              <a:t>. </a:t>
            </a:r>
            <a:r>
              <a:rPr lang="ru-RU" sz="3200" dirty="0" smtClean="0">
                <a:solidFill>
                  <a:srgbClr val="FF0000"/>
                </a:solidFill>
              </a:rPr>
              <a:t>Михалкова»</a:t>
            </a:r>
            <a:endParaRPr lang="ru-RU" sz="3200" i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Автор разработки:</a:t>
            </a:r>
          </a:p>
          <a:p>
            <a:r>
              <a:rPr lang="ru-RU" dirty="0" smtClean="0"/>
              <a:t>Герасичева О. Н.,</a:t>
            </a:r>
          </a:p>
          <a:p>
            <a:r>
              <a:rPr lang="ru-RU" dirty="0" smtClean="0"/>
              <a:t>воспитатель,  ГБДОУ№7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336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4804"/>
            <a:ext cx="1905000" cy="25908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0075"/>
            <a:ext cx="3810000" cy="50101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458197"/>
            <a:ext cx="1992608" cy="309961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076" y="3714242"/>
            <a:ext cx="2206967" cy="22027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90724"/>
            <a:ext cx="1838325" cy="19716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429824"/>
            <a:ext cx="1336600" cy="166515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08485"/>
            <a:ext cx="1351615" cy="21466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529" y="4320514"/>
            <a:ext cx="1285928" cy="1806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096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525963"/>
          </a:xfrm>
        </p:spPr>
        <p:txBody>
          <a:bodyPr>
            <a:normAutofit/>
          </a:bodyPr>
          <a:lstStyle/>
          <a:p>
            <a:endParaRPr lang="ru-RU" dirty="0" smtClean="0">
              <a:hlinkClick r:id="rId4" action="ppaction://hlinksldjump"/>
            </a:endParaRPr>
          </a:p>
          <a:p>
            <a:endParaRPr lang="ru-RU" dirty="0">
              <a:hlinkClick r:id="rId4" action="ppaction://hlinksldjump"/>
            </a:endParaRPr>
          </a:p>
          <a:p>
            <a:endParaRPr lang="ru-RU" dirty="0" smtClean="0">
              <a:hlinkClick r:id="rId4" action="ppaction://hlinksldjump"/>
            </a:endParaRPr>
          </a:p>
          <a:p>
            <a:endParaRPr lang="ru-RU" dirty="0">
              <a:hlinkClick r:id="rId4" action="ppaction://hlinksldjump"/>
            </a:endParaRPr>
          </a:p>
          <a:p>
            <a:pPr marL="0" indent="0">
              <a:buNone/>
            </a:pPr>
            <a:endParaRPr lang="ru-RU" dirty="0" smtClean="0">
              <a:hlinkClick r:id="rId4" action="ppaction://hlinksldjump"/>
            </a:endParaRPr>
          </a:p>
          <a:p>
            <a:endParaRPr lang="ru-RU" dirty="0">
              <a:hlinkClick r:id="rId4" action="ppaction://hlinksldjump"/>
            </a:endParaRPr>
          </a:p>
          <a:p>
            <a:endParaRPr lang="ru-RU" dirty="0" smtClean="0">
              <a:hlinkClick r:id="rId4" action="ppaction://hlinksldjump"/>
            </a:endParaRPr>
          </a:p>
          <a:p>
            <a:pPr marL="0" indent="0" algn="r">
              <a:buNone/>
            </a:pPr>
            <a:r>
              <a:rPr lang="ru-RU" sz="1400" dirty="0" smtClean="0">
                <a:hlinkClick r:id="rId4" action="ppaction://hlinksldjump"/>
              </a:rPr>
              <a:t>В начало просмотра</a:t>
            </a:r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617459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Государственное бюджетное дошкольное образовательное учреждение№7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4" name="Звук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059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Оглавление</a:t>
            </a:r>
            <a:endParaRPr lang="ru-RU" dirty="0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525963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>
                <a:hlinkClick r:id="rId2" action="ppaction://hlinksldjump"/>
              </a:rPr>
              <a:t>Теоретическая часть</a:t>
            </a:r>
            <a:endParaRPr lang="ru-RU" dirty="0" smtClean="0"/>
          </a:p>
          <a:p>
            <a:r>
              <a:rPr lang="ru-RU" dirty="0" smtClean="0">
                <a:hlinkClick r:id="rId3" action="ppaction://hlinksldjump"/>
              </a:rPr>
              <a:t>Практическая часть</a:t>
            </a:r>
            <a:endParaRPr lang="ru-RU" dirty="0" smtClean="0"/>
          </a:p>
          <a:p>
            <a:r>
              <a:rPr lang="ru-RU" dirty="0" smtClean="0">
                <a:hlinkClick r:id="rId4" action="ppaction://hlinksldjump"/>
              </a:rPr>
              <a:t>Физминутка</a:t>
            </a:r>
            <a:endParaRPr lang="ru-RU" dirty="0" smtClean="0"/>
          </a:p>
          <a:p>
            <a:r>
              <a:rPr lang="ru-RU" dirty="0" smtClean="0">
                <a:hlinkClick r:id="" action="ppaction://noaction"/>
              </a:rPr>
              <a:t>Социальный портрет группы</a:t>
            </a:r>
            <a:endParaRPr lang="ru-RU" dirty="0" smtClean="0"/>
          </a:p>
          <a:p>
            <a:r>
              <a:rPr lang="ru-RU" b="1" dirty="0" smtClean="0">
                <a:hlinkClick r:id="rId5" action="ppaction://hlinksldjump"/>
              </a:rPr>
              <a:t>Литература</a:t>
            </a:r>
            <a:endParaRPr lang="ru-RU" b="1" dirty="0" smtClean="0"/>
          </a:p>
          <a:p>
            <a:r>
              <a:rPr lang="ru-RU" b="1" dirty="0" smtClean="0">
                <a:hlinkClick r:id="" action="ppaction://noaction"/>
              </a:rPr>
              <a:t>Страничка об авторе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617459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Государственное бюджетное дошкольное образовательное учреждение№7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35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Цель: </a:t>
            </a:r>
            <a:r>
              <a:rPr lang="ru-RU" dirty="0"/>
              <a:t>Приобщение к чтению художественной литературы через знакомство с жизнью и творчеством С.В. Михалкова.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</a:rPr>
              <a:t>Задачи: </a:t>
            </a:r>
          </a:p>
          <a:p>
            <a:pPr marL="0" indent="0">
              <a:buNone/>
            </a:pPr>
            <a:r>
              <a:rPr lang="ru-RU" dirty="0"/>
              <a:t>1) Обобщить и систематизировать знания детей о жизни и творчестве С.В. Михалкова.</a:t>
            </a:r>
          </a:p>
          <a:p>
            <a:pPr marL="0" indent="0">
              <a:buNone/>
            </a:pPr>
            <a:r>
              <a:rPr lang="ru-RU" dirty="0"/>
              <a:t>2) Способствовать развитию речи, внимания, памяти, мышлению, фантазии детей; расширению кругозора.</a:t>
            </a:r>
          </a:p>
          <a:p>
            <a:pPr marL="0" indent="0">
              <a:buNone/>
            </a:pPr>
            <a:r>
              <a:rPr lang="ru-RU" dirty="0"/>
              <a:t>3) Формировать интерес к художественной литературе и читательской деятельности.</a:t>
            </a:r>
          </a:p>
          <a:p>
            <a:pPr marL="0" indent="0">
              <a:buNone/>
            </a:pPr>
            <a:r>
              <a:rPr lang="ru-RU" dirty="0"/>
              <a:t>4) Развивать творческие способности, через представление инсценировок стихотворений С.В. Михалкова.</a:t>
            </a:r>
          </a:p>
          <a:p>
            <a:pPr marL="0" indent="0">
              <a:buNone/>
            </a:pPr>
            <a:r>
              <a:rPr lang="ru-RU" dirty="0"/>
              <a:t>5) Воспитывать положительные качества; дружелюбие, товарищество, сотрудничество.</a:t>
            </a:r>
          </a:p>
          <a:p>
            <a:pPr marL="0" indent="0">
              <a:buNone/>
            </a:pPr>
            <a:r>
              <a:rPr lang="ru-RU" dirty="0"/>
              <a:t>6) Воспитывать детей, любящих Родину, гордящихся ею.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0758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332656"/>
            <a:ext cx="8229600" cy="1143000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Предварительная работа: </a:t>
            </a:r>
            <a:br>
              <a:rPr lang="ru-RU" b="1" i="1" dirty="0">
                <a:solidFill>
                  <a:schemeClr val="tx2">
                    <a:lumMod val="75000"/>
                  </a:schemeClr>
                </a:solidFill>
              </a:rPr>
            </a:br>
            <a:endParaRPr lang="ru-RU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 </a:t>
            </a:r>
            <a:r>
              <a:rPr lang="ru-RU" dirty="0"/>
              <a:t>Рассказ педагога о жизни и творчестве С.В. Михалкова.</a:t>
            </a:r>
          </a:p>
          <a:p>
            <a:r>
              <a:rPr lang="ru-RU" dirty="0" smtClean="0"/>
              <a:t> </a:t>
            </a:r>
            <a:r>
              <a:rPr lang="ru-RU" dirty="0"/>
              <a:t>Чтение произведений С. Михалкова.</a:t>
            </a:r>
          </a:p>
          <a:p>
            <a:r>
              <a:rPr lang="ru-RU" dirty="0" smtClean="0"/>
              <a:t> </a:t>
            </a:r>
            <a:r>
              <a:rPr lang="ru-RU" dirty="0"/>
              <a:t>Подбор познавательно-иллюстрированного материала.</a:t>
            </a:r>
          </a:p>
          <a:p>
            <a:r>
              <a:rPr lang="ru-RU" dirty="0" smtClean="0"/>
              <a:t> </a:t>
            </a:r>
            <a:r>
              <a:rPr lang="ru-RU" dirty="0"/>
              <a:t>Рассматривание иллюстраций, фотографий, портретов.</a:t>
            </a:r>
          </a:p>
          <a:p>
            <a:r>
              <a:rPr lang="ru-RU" dirty="0" smtClean="0"/>
              <a:t> </a:t>
            </a:r>
            <a:r>
              <a:rPr lang="ru-RU" dirty="0"/>
              <a:t>Прослушивание аудиозаписей (чтение текстов актерами; гимн Российской Федерации; некоторые песни на слова Михалкова).</a:t>
            </a:r>
          </a:p>
          <a:p>
            <a:r>
              <a:rPr lang="ru-RU" dirty="0" smtClean="0"/>
              <a:t> </a:t>
            </a:r>
            <a:r>
              <a:rPr lang="ru-RU" dirty="0"/>
              <a:t>Работа с видеоматериалами (просмотр мультфильмов «Дядя Степа», «Заяц-симулянт», «Как старик корову продавал» и др.).</a:t>
            </a:r>
          </a:p>
          <a:p>
            <a:r>
              <a:rPr lang="ru-RU" dirty="0" smtClean="0"/>
              <a:t> </a:t>
            </a:r>
            <a:r>
              <a:rPr lang="ru-RU" dirty="0"/>
              <a:t>Создание детьми рисунков по произведениям С. Михалкова.</a:t>
            </a:r>
          </a:p>
          <a:p>
            <a:r>
              <a:rPr lang="ru-RU" dirty="0" smtClean="0"/>
              <a:t> </a:t>
            </a:r>
            <a:r>
              <a:rPr lang="ru-RU" dirty="0"/>
              <a:t>Организация и проведение книжной выставки «С.В. Михалков – детям».</a:t>
            </a:r>
          </a:p>
          <a:p>
            <a:r>
              <a:rPr lang="ru-RU" dirty="0" smtClean="0"/>
              <a:t> </a:t>
            </a:r>
            <a:r>
              <a:rPr lang="ru-RU" dirty="0"/>
              <a:t>Творческая работа «Веселое путешествие с героями С. Михалкова» (коллаж).</a:t>
            </a:r>
          </a:p>
          <a:p>
            <a:r>
              <a:rPr lang="ru-RU" dirty="0" smtClean="0"/>
              <a:t> </a:t>
            </a:r>
            <a:r>
              <a:rPr lang="ru-RU" dirty="0"/>
              <a:t>Работа по выразительному чтению.</a:t>
            </a:r>
          </a:p>
          <a:p>
            <a:r>
              <a:rPr lang="ru-RU" dirty="0" smtClean="0"/>
              <a:t>Ритмическая </a:t>
            </a:r>
            <a:r>
              <a:rPr lang="ru-RU" dirty="0"/>
              <a:t>мозаика под «Песенка друзей» на слова С. Михалкова.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617459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Государственное бюджетное дошкольное образовательное учреждение№7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76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Теоретическая часть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412776"/>
            <a:ext cx="2987731" cy="3356218"/>
          </a:xfrm>
        </p:spPr>
      </p:pic>
      <p:sp>
        <p:nvSpPr>
          <p:cNvPr id="5" name="Прямоугольник 4"/>
          <p:cNvSpPr/>
          <p:nvPr/>
        </p:nvSpPr>
        <p:spPr>
          <a:xfrm>
            <a:off x="1691680" y="5013176"/>
            <a:ext cx="56052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/>
              <a:t>«Сегодня дети </a:t>
            </a:r>
            <a:r>
              <a:rPr lang="ru-RU" sz="3200" dirty="0" smtClean="0"/>
              <a:t>– завтра </a:t>
            </a:r>
            <a:r>
              <a:rPr lang="ru-RU" sz="3200" dirty="0"/>
              <a:t>народ</a:t>
            </a:r>
            <a:r>
              <a:rPr lang="ru-RU" sz="3200" dirty="0" smtClean="0"/>
              <a:t>»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78323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4664"/>
            <a:ext cx="9144001" cy="6233336"/>
          </a:xfrm>
        </p:spPr>
      </p:pic>
    </p:spTree>
    <p:extLst>
      <p:ext uri="{BB962C8B-B14F-4D97-AF65-F5344CB8AC3E}">
        <p14:creationId xmlns:p14="http://schemas.microsoft.com/office/powerpoint/2010/main" val="289767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4924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0"/>
            <a:ext cx="6172150" cy="4629113"/>
          </a:xfrm>
        </p:spPr>
      </p:pic>
      <p:sp>
        <p:nvSpPr>
          <p:cNvPr id="5" name="Прямоугольник 4"/>
          <p:cNvSpPr/>
          <p:nvPr/>
        </p:nvSpPr>
        <p:spPr>
          <a:xfrm>
            <a:off x="1259632" y="5350794"/>
            <a:ext cx="70567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Знаменитые строки на гранитной плите вечного огня у Кремлевской стены: «Имя твое неизвестно, подвиг твой бессмертен»</a:t>
            </a:r>
          </a:p>
        </p:txBody>
      </p:sp>
    </p:spTree>
    <p:extLst>
      <p:ext uri="{BB962C8B-B14F-4D97-AF65-F5344CB8AC3E}">
        <p14:creationId xmlns:p14="http://schemas.microsoft.com/office/powerpoint/2010/main" val="296066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Практическая часть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617459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Государственное бюджетное дошкольное образовательное учреждение№7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268760"/>
            <a:ext cx="2945904" cy="387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353801"/>
            <a:ext cx="2952328" cy="367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381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326</Words>
  <Application>Microsoft Office PowerPoint</Application>
  <PresentationFormat>Экран (4:3)</PresentationFormat>
  <Paragraphs>49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«Знакомство с жизнью и творчеством  С.В. Михалкова»</vt:lpstr>
      <vt:lpstr>Оглавление</vt:lpstr>
      <vt:lpstr>Презентация PowerPoint</vt:lpstr>
      <vt:lpstr>Предварительная работа:  </vt:lpstr>
      <vt:lpstr>Теоретическая часть</vt:lpstr>
      <vt:lpstr>Презентация PowerPoint</vt:lpstr>
      <vt:lpstr>Презентация PowerPoint</vt:lpstr>
      <vt:lpstr>Презентация PowerPoint</vt:lpstr>
      <vt:lpstr>Практическая часть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 презентации</dc:title>
  <dc:creator>1</dc:creator>
  <cp:lastModifiedBy>1</cp:lastModifiedBy>
  <cp:revision>24</cp:revision>
  <dcterms:created xsi:type="dcterms:W3CDTF">2013-06-10T10:16:05Z</dcterms:created>
  <dcterms:modified xsi:type="dcterms:W3CDTF">2013-06-12T17:18:00Z</dcterms:modified>
</cp:coreProperties>
</file>