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1" r:id="rId2"/>
  </p:sldMasterIdLst>
  <p:sldIdLst>
    <p:sldId id="272" r:id="rId3"/>
    <p:sldId id="259" r:id="rId4"/>
    <p:sldId id="270" r:id="rId5"/>
    <p:sldId id="258" r:id="rId6"/>
    <p:sldId id="261" r:id="rId7"/>
    <p:sldId id="273" r:id="rId8"/>
    <p:sldId id="274" r:id="rId9"/>
    <p:sldId id="267" r:id="rId10"/>
    <p:sldId id="275" r:id="rId11"/>
    <p:sldId id="276" r:id="rId12"/>
    <p:sldId id="277" r:id="rId13"/>
    <p:sldId id="278" r:id="rId14"/>
    <p:sldId id="279" r:id="rId15"/>
    <p:sldId id="260" r:id="rId16"/>
    <p:sldId id="256" r:id="rId17"/>
    <p:sldId id="280" r:id="rId18"/>
    <p:sldId id="262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9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D86977B-EF29-4A58-80D7-F8F3B2998261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2F01E8-062D-4A28-8EA5-B170192A1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5CFB-D6DD-4F99-B979-84D6ADB42ACC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577E-6938-4234-8946-20339840B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F63E-FA83-4DA8-B861-F571AC7BFF80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C934-71E6-45CF-9888-5F5FA76C6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19E9-D5E0-4FE8-A4D5-2A8813F1BCEB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58F6-F9F7-4622-A15A-198F55D02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9453-51B6-4826-AFE9-21BBC2E067A4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226A-4704-41F1-9E14-B75B782E2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9101-FC48-4797-8095-0601A547304A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0287-7B96-4892-AF28-D25E667B1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665EAA-A139-43FC-9D0C-16835E0DAED2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EF14F7-E7B9-4CA2-8CBD-3F1083D7E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4398F3-6CF0-4B97-818C-890BB4434ECE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6179A43-857F-4F43-8F0C-A5D34791B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0551-F029-43E3-93F6-A1AB4919B8B6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6243-C577-41E3-A739-FA34A429B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C9DF-0002-488E-8FF2-7F0BDA22797D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DFB0-C9C3-4715-A6E0-E8906C152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3B71-E7D3-400A-98C6-DAB0B0CA46C3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945F-DDC3-4A3C-9F8B-35343FAE6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6987-AB7B-436A-B59F-4C4B0037089A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8E4C-A20C-4693-9AA0-7B6C7FF0F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5BF4-DC51-49AD-ADCE-F6252A3846FE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35AD-FD74-439E-ABDB-97A8D6268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90F8-1E4A-4204-9FA1-C3634F3BA1EF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B97A-6E7C-4CBA-A069-07CD99718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243388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571497-3308-4EF0-8FC5-B3E507A8B8B5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68FD65-493D-45C3-8503-BCDD72888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ransition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Arial" charset="0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Arial" charset="0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E4CD18A-0949-45BA-A43E-6D906B296E5E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B7EEAB0-0020-47AF-ACAF-83D715E1D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9" r:id="rId9"/>
    <p:sldLayoutId id="2147483687" r:id="rId10"/>
    <p:sldLayoutId id="2147483686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3240087" cy="1944687"/>
          </a:xfrm>
        </p:spPr>
        <p:txBody>
          <a:bodyPr/>
          <a:lstStyle/>
          <a:p>
            <a:pPr algn="ctr"/>
            <a:r>
              <a:rPr lang="ru-RU" i="1" smtClean="0">
                <a:latin typeface="Arial" charset="0"/>
              </a:rPr>
              <a:t>Нетрадиционные формы работы по формированию коммуникативных навыков (</a:t>
            </a:r>
            <a:r>
              <a:rPr lang="en-US" i="1" smtClean="0">
                <a:latin typeface="Arial" charset="0"/>
              </a:rPr>
              <a:t>SOLO </a:t>
            </a:r>
            <a:r>
              <a:rPr lang="ru-RU" i="1" smtClean="0">
                <a:latin typeface="Arial" charset="0"/>
              </a:rPr>
              <a:t>мозаика)</a:t>
            </a:r>
          </a:p>
        </p:txBody>
      </p:sp>
      <p:pic>
        <p:nvPicPr>
          <p:cNvPr id="17419" name="Picture 11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741">
            <a:off x="3348038" y="1268413"/>
            <a:ext cx="4903787" cy="3756025"/>
          </a:xfrm>
          <a:prstGeom prst="rect">
            <a:avLst/>
          </a:prstGeom>
          <a:noFill/>
        </p:spPr>
      </p:pic>
      <p:pic>
        <p:nvPicPr>
          <p:cNvPr id="17420" name="Picture 12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4677">
            <a:off x="6300788" y="333375"/>
            <a:ext cx="259238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56116">
            <a:off x="1619250" y="3500438"/>
            <a:ext cx="3386138" cy="2540000"/>
          </a:xfrm>
          <a:prstGeom prst="rect">
            <a:avLst/>
          </a:prstGeom>
          <a:noFill/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79388" y="5949950"/>
            <a:ext cx="4562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/>
              <a:t>Выполнила Алабужина Ольга Николаевна,</a:t>
            </a:r>
          </a:p>
          <a:p>
            <a:pPr algn="ctr"/>
            <a:r>
              <a:rPr lang="ru-RU" sz="1400" b="1" i="1"/>
              <a:t>Воспитатель МАДОУ ЦРР № 17 г.         Челябинска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00_43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14290"/>
            <a:ext cx="8429684" cy="6286543"/>
          </a:xfrm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00_43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285728"/>
            <a:ext cx="8286808" cy="6286543"/>
          </a:xfrm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100_43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6995" y="265090"/>
            <a:ext cx="8429684" cy="6286544"/>
          </a:xfrm>
          <a:effectLst>
            <a:softEdge rad="112500"/>
          </a:effec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64163" y="5876925"/>
            <a:ext cx="3168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Тема «Аквариум»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00_43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8429684" cy="6286544"/>
          </a:xfrm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100_42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14525" y="195263"/>
            <a:ext cx="5545138" cy="648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659563" y="6021388"/>
            <a:ext cx="21605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Тема «Город»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G:\фото для презентации\100_4187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" y="195263"/>
            <a:ext cx="8501063" cy="634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651500" y="5949950"/>
            <a:ext cx="288131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Тема «Времена года»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00_43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3196" y="336528"/>
            <a:ext cx="8286808" cy="6143667"/>
          </a:xfrm>
          <a:effectLst>
            <a:softEdge rad="112500"/>
          </a:effec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724525" y="5661025"/>
            <a:ext cx="26638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Тема «Орнамент»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2" name="Picture 4" descr="100_423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642918"/>
            <a:ext cx="8713788" cy="559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4" descr="100_42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1" y="260350"/>
            <a:ext cx="8391554" cy="633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4" descr="100_423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-221673"/>
            <a:ext cx="7715304" cy="707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4" descr="100_419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60350"/>
            <a:ext cx="8713788" cy="633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4" descr="100_42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428604"/>
            <a:ext cx="8126447" cy="602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429388" y="5786454"/>
            <a:ext cx="23764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Тема «Цветы»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42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557" y="336528"/>
            <a:ext cx="8572560" cy="600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859338" y="5661025"/>
            <a:ext cx="38877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Тема «Осенний листопад»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7" name="Picture 5" descr="100_42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7326" y="195263"/>
            <a:ext cx="8785225" cy="648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940425" y="5805488"/>
            <a:ext cx="27352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Тема «Орнамент»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8" name="Picture 4" descr="100_42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00_42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8358246" cy="6286544"/>
          </a:xfrm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Содержимое 7" descr="100_43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428604"/>
            <a:ext cx="8286808" cy="6072229"/>
          </a:xfrm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00_429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285729"/>
            <a:ext cx="7286675" cy="6038872"/>
          </a:xfrm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00_43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8501122" cy="6215106"/>
          </a:xfrm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</TotalTime>
  <Words>54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Изящная</vt:lpstr>
      <vt:lpstr>Поток</vt:lpstr>
      <vt:lpstr>Нетрадиционные формы работы по формированию коммуникативных навыков (SOLO мозаика)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SWETLIASHKI</dc:creator>
  <cp:lastModifiedBy>оля</cp:lastModifiedBy>
  <cp:revision>19</cp:revision>
  <dcterms:created xsi:type="dcterms:W3CDTF">2014-02-03T06:50:10Z</dcterms:created>
  <dcterms:modified xsi:type="dcterms:W3CDTF">2014-02-16T16:31:36Z</dcterms:modified>
</cp:coreProperties>
</file>