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39" d="100"/>
          <a:sy n="39" d="100"/>
        </p:scale>
        <p:origin x="8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54491E-3D57-42C6-A181-47B08BC59AC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6D3506-7BC2-4D09-A578-06B4CF12223C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Страхи ребёнка можно отнести к природным и социальным</a:t>
          </a:r>
        </a:p>
      </dgm:t>
    </dgm:pt>
    <dgm:pt modelId="{625B0DD0-A2AE-4C5A-853B-9FF5C63636D2}" type="parTrans" cxnId="{9A0B5846-1AE9-45F8-B170-C161A280F4ED}">
      <dgm:prSet/>
      <dgm:spPr/>
      <dgm:t>
        <a:bodyPr/>
        <a:lstStyle/>
        <a:p>
          <a:endParaRPr lang="ru-RU"/>
        </a:p>
      </dgm:t>
    </dgm:pt>
    <dgm:pt modelId="{1E19051B-0853-4C49-B1E8-D865CCD9E6A9}" type="sibTrans" cxnId="{9A0B5846-1AE9-45F8-B170-C161A280F4ED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BA381F7-D729-4692-8DE9-71EA9EBC6238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К социальным страхам относятся боязнь одиночества, наказания, опоздания, выступления.</a:t>
          </a:r>
        </a:p>
      </dgm:t>
    </dgm:pt>
    <dgm:pt modelId="{1B09845F-FF57-4BF5-8FFD-08837C6372C6}" type="parTrans" cxnId="{D54C2CE2-E9F0-4C3D-AB08-768CD2F19924}">
      <dgm:prSet/>
      <dgm:spPr/>
      <dgm:t>
        <a:bodyPr/>
        <a:lstStyle/>
        <a:p>
          <a:endParaRPr lang="ru-RU"/>
        </a:p>
      </dgm:t>
    </dgm:pt>
    <dgm:pt modelId="{C860DC94-E8B7-487E-A4B0-D54508A54722}" type="sibTrans" cxnId="{D54C2CE2-E9F0-4C3D-AB08-768CD2F19924}">
      <dgm:prSet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A2B7CC85-8D48-4DE5-9AEA-C344B991E38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Природные или естественные страхи основаны на инстинкте самосохранения.</a:t>
          </a:r>
        </a:p>
      </dgm:t>
    </dgm:pt>
    <dgm:pt modelId="{B7AFE1F8-4150-4767-AD75-3D9F2F9D964E}" type="parTrans" cxnId="{17BB0C66-31F5-4A35-88A9-FC3211192C86}">
      <dgm:prSet/>
      <dgm:spPr/>
      <dgm:t>
        <a:bodyPr/>
        <a:lstStyle/>
        <a:p>
          <a:endParaRPr lang="ru-RU"/>
        </a:p>
      </dgm:t>
    </dgm:pt>
    <dgm:pt modelId="{2DD40DAF-2737-4BD2-A7F9-8087CFC13DBF}" type="sibTrans" cxnId="{17BB0C66-31F5-4A35-88A9-FC3211192C86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E89E2F3A-6DCA-4B44-9292-81F9D0F67E17}" type="pres">
      <dgm:prSet presAssocID="{9154491E-3D57-42C6-A181-47B08BC59AC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C56613-427C-457E-A57E-0F9F595C09B5}" type="pres">
      <dgm:prSet presAssocID="{056D3506-7BC2-4D09-A578-06B4CF12223C}" presName="node" presStyleLbl="node1" presStyleIdx="0" presStyleCnt="3" custScaleX="102244" custScaleY="111223" custRadScaleRad="77347" custRadScaleInc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7760A-1E87-4688-A6C1-566FEA5B874D}" type="pres">
      <dgm:prSet presAssocID="{1E19051B-0853-4C49-B1E8-D865CCD9E6A9}" presName="sibTrans" presStyleLbl="sibTrans2D1" presStyleIdx="0" presStyleCnt="3" custLinFactNeighborX="-716" custLinFactNeighborY="5586"/>
      <dgm:spPr/>
      <dgm:t>
        <a:bodyPr/>
        <a:lstStyle/>
        <a:p>
          <a:endParaRPr lang="ru-RU"/>
        </a:p>
      </dgm:t>
    </dgm:pt>
    <dgm:pt modelId="{1A3DC1B6-4B61-44F0-88DB-3E2877016079}" type="pres">
      <dgm:prSet presAssocID="{1E19051B-0853-4C49-B1E8-D865CCD9E6A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00A41354-CED4-4A67-A551-B355FAEB1804}" type="pres">
      <dgm:prSet presAssocID="{CBA381F7-D729-4692-8DE9-71EA9EBC6238}" presName="node" presStyleLbl="node1" presStyleIdx="1" presStyleCnt="3" custScaleY="170640" custRadScaleRad="91971" custRadScaleInc="-18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90059-8E50-4B8E-993D-375C6B73032F}" type="pres">
      <dgm:prSet presAssocID="{C860DC94-E8B7-487E-A4B0-D54508A54722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D6CCB05-D799-4F4A-91FE-75F508A53A66}" type="pres">
      <dgm:prSet presAssocID="{C860DC94-E8B7-487E-A4B0-D54508A54722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7654D88-9E53-44D9-BE17-5574774CEDF9}" type="pres">
      <dgm:prSet presAssocID="{A2B7CC85-8D48-4DE5-9AEA-C344B991E385}" presName="node" presStyleLbl="node1" presStyleIdx="2" presStyleCnt="3" custScaleY="161380" custRadScaleRad="91181" custRadScaleInc="21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ADCD3-287C-45AD-8764-326F403059C7}" type="pres">
      <dgm:prSet presAssocID="{2DD40DAF-2737-4BD2-A7F9-8087CFC13DBF}" presName="sibTrans" presStyleLbl="sibTrans2D1" presStyleIdx="2" presStyleCnt="3" custLinFactNeighborX="-186" custLinFactNeighborY="8378"/>
      <dgm:spPr/>
      <dgm:t>
        <a:bodyPr/>
        <a:lstStyle/>
        <a:p>
          <a:endParaRPr lang="ru-RU"/>
        </a:p>
      </dgm:t>
    </dgm:pt>
    <dgm:pt modelId="{F9150578-5218-4DAA-8B76-6F4E90B9325A}" type="pres">
      <dgm:prSet presAssocID="{2DD40DAF-2737-4BD2-A7F9-8087CFC13DBF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E9EBAB5-AFD5-4DB6-8AB5-5A5DA2F3AD39}" type="presOf" srcId="{1E19051B-0853-4C49-B1E8-D865CCD9E6A9}" destId="{1A3DC1B6-4B61-44F0-88DB-3E2877016079}" srcOrd="1" destOrd="0" presId="urn:microsoft.com/office/officeart/2005/8/layout/cycle7"/>
    <dgm:cxn modelId="{043EE133-8515-47B0-B233-F76302D93754}" type="presOf" srcId="{056D3506-7BC2-4D09-A578-06B4CF12223C}" destId="{C6C56613-427C-457E-A57E-0F9F595C09B5}" srcOrd="0" destOrd="0" presId="urn:microsoft.com/office/officeart/2005/8/layout/cycle7"/>
    <dgm:cxn modelId="{1E0EEF69-411D-4B68-B0E2-1BBEBEE6B0B9}" type="presOf" srcId="{CBA381F7-D729-4692-8DE9-71EA9EBC6238}" destId="{00A41354-CED4-4A67-A551-B355FAEB1804}" srcOrd="0" destOrd="0" presId="urn:microsoft.com/office/officeart/2005/8/layout/cycle7"/>
    <dgm:cxn modelId="{AEFFA5E6-42B5-4DDF-89F9-B6AEE0887EB3}" type="presOf" srcId="{A2B7CC85-8D48-4DE5-9AEA-C344B991E385}" destId="{37654D88-9E53-44D9-BE17-5574774CEDF9}" srcOrd="0" destOrd="0" presId="urn:microsoft.com/office/officeart/2005/8/layout/cycle7"/>
    <dgm:cxn modelId="{36D5FE7F-704A-4DC7-AD94-5A863281732E}" type="presOf" srcId="{9154491E-3D57-42C6-A181-47B08BC59AC0}" destId="{E89E2F3A-6DCA-4B44-9292-81F9D0F67E17}" srcOrd="0" destOrd="0" presId="urn:microsoft.com/office/officeart/2005/8/layout/cycle7"/>
    <dgm:cxn modelId="{17BB0C66-31F5-4A35-88A9-FC3211192C86}" srcId="{9154491E-3D57-42C6-A181-47B08BC59AC0}" destId="{A2B7CC85-8D48-4DE5-9AEA-C344B991E385}" srcOrd="2" destOrd="0" parTransId="{B7AFE1F8-4150-4767-AD75-3D9F2F9D964E}" sibTransId="{2DD40DAF-2737-4BD2-A7F9-8087CFC13DBF}"/>
    <dgm:cxn modelId="{D54C2CE2-E9F0-4C3D-AB08-768CD2F19924}" srcId="{9154491E-3D57-42C6-A181-47B08BC59AC0}" destId="{CBA381F7-D729-4692-8DE9-71EA9EBC6238}" srcOrd="1" destOrd="0" parTransId="{1B09845F-FF57-4BF5-8FFD-08837C6372C6}" sibTransId="{C860DC94-E8B7-487E-A4B0-D54508A54722}"/>
    <dgm:cxn modelId="{14280A5F-CCD0-43D1-8ACE-C7812081AF30}" type="presOf" srcId="{1E19051B-0853-4C49-B1E8-D865CCD9E6A9}" destId="{5777760A-1E87-4688-A6C1-566FEA5B874D}" srcOrd="0" destOrd="0" presId="urn:microsoft.com/office/officeart/2005/8/layout/cycle7"/>
    <dgm:cxn modelId="{5811D00A-0CED-4E58-93BB-0FD1B8022B42}" type="presOf" srcId="{C860DC94-E8B7-487E-A4B0-D54508A54722}" destId="{CD6CCB05-D799-4F4A-91FE-75F508A53A66}" srcOrd="1" destOrd="0" presId="urn:microsoft.com/office/officeart/2005/8/layout/cycle7"/>
    <dgm:cxn modelId="{C0BF442D-083A-4C46-9900-E4FFBE1E5F9B}" type="presOf" srcId="{C860DC94-E8B7-487E-A4B0-D54508A54722}" destId="{CE190059-8E50-4B8E-993D-375C6B73032F}" srcOrd="0" destOrd="0" presId="urn:microsoft.com/office/officeart/2005/8/layout/cycle7"/>
    <dgm:cxn modelId="{6D51E115-9964-41FB-BE98-AAFBA899D755}" type="presOf" srcId="{2DD40DAF-2737-4BD2-A7F9-8087CFC13DBF}" destId="{F9150578-5218-4DAA-8B76-6F4E90B9325A}" srcOrd="1" destOrd="0" presId="urn:microsoft.com/office/officeart/2005/8/layout/cycle7"/>
    <dgm:cxn modelId="{9A0B5846-1AE9-45F8-B170-C161A280F4ED}" srcId="{9154491E-3D57-42C6-A181-47B08BC59AC0}" destId="{056D3506-7BC2-4D09-A578-06B4CF12223C}" srcOrd="0" destOrd="0" parTransId="{625B0DD0-A2AE-4C5A-853B-9FF5C63636D2}" sibTransId="{1E19051B-0853-4C49-B1E8-D865CCD9E6A9}"/>
    <dgm:cxn modelId="{69DD633D-BAD9-46E1-879D-B37F5A4B7B76}" type="presOf" srcId="{2DD40DAF-2737-4BD2-A7F9-8087CFC13DBF}" destId="{7BAADCD3-287C-45AD-8764-326F403059C7}" srcOrd="0" destOrd="0" presId="urn:microsoft.com/office/officeart/2005/8/layout/cycle7"/>
    <dgm:cxn modelId="{EB6A9D73-90E9-4BDF-9BA9-52C8965C53BC}" type="presParOf" srcId="{E89E2F3A-6DCA-4B44-9292-81F9D0F67E17}" destId="{C6C56613-427C-457E-A57E-0F9F595C09B5}" srcOrd="0" destOrd="0" presId="urn:microsoft.com/office/officeart/2005/8/layout/cycle7"/>
    <dgm:cxn modelId="{C84F5135-1C68-4338-A704-32AAC30ADC7D}" type="presParOf" srcId="{E89E2F3A-6DCA-4B44-9292-81F9D0F67E17}" destId="{5777760A-1E87-4688-A6C1-566FEA5B874D}" srcOrd="1" destOrd="0" presId="urn:microsoft.com/office/officeart/2005/8/layout/cycle7"/>
    <dgm:cxn modelId="{5B59ECF6-608A-4E6D-9BA9-6C9B013D9E63}" type="presParOf" srcId="{5777760A-1E87-4688-A6C1-566FEA5B874D}" destId="{1A3DC1B6-4B61-44F0-88DB-3E2877016079}" srcOrd="0" destOrd="0" presId="urn:microsoft.com/office/officeart/2005/8/layout/cycle7"/>
    <dgm:cxn modelId="{39BB02FC-94EC-4F54-9D5F-AA4F670A3272}" type="presParOf" srcId="{E89E2F3A-6DCA-4B44-9292-81F9D0F67E17}" destId="{00A41354-CED4-4A67-A551-B355FAEB1804}" srcOrd="2" destOrd="0" presId="urn:microsoft.com/office/officeart/2005/8/layout/cycle7"/>
    <dgm:cxn modelId="{0407E114-D00B-4D78-A57B-A89EF16C5018}" type="presParOf" srcId="{E89E2F3A-6DCA-4B44-9292-81F9D0F67E17}" destId="{CE190059-8E50-4B8E-993D-375C6B73032F}" srcOrd="3" destOrd="0" presId="urn:microsoft.com/office/officeart/2005/8/layout/cycle7"/>
    <dgm:cxn modelId="{1C0A5302-60BD-40B1-9A4A-F668D268E495}" type="presParOf" srcId="{CE190059-8E50-4B8E-993D-375C6B73032F}" destId="{CD6CCB05-D799-4F4A-91FE-75F508A53A66}" srcOrd="0" destOrd="0" presId="urn:microsoft.com/office/officeart/2005/8/layout/cycle7"/>
    <dgm:cxn modelId="{E2988715-747B-4556-9F20-04B17C0A846A}" type="presParOf" srcId="{E89E2F3A-6DCA-4B44-9292-81F9D0F67E17}" destId="{37654D88-9E53-44D9-BE17-5574774CEDF9}" srcOrd="4" destOrd="0" presId="urn:microsoft.com/office/officeart/2005/8/layout/cycle7"/>
    <dgm:cxn modelId="{92F18788-6266-435D-B142-260C17C60284}" type="presParOf" srcId="{E89E2F3A-6DCA-4B44-9292-81F9D0F67E17}" destId="{7BAADCD3-287C-45AD-8764-326F403059C7}" srcOrd="5" destOrd="0" presId="urn:microsoft.com/office/officeart/2005/8/layout/cycle7"/>
    <dgm:cxn modelId="{84BA3DAC-F353-4299-A85B-2BD80826FF60}" type="presParOf" srcId="{7BAADCD3-287C-45AD-8764-326F403059C7}" destId="{F9150578-5218-4DAA-8B76-6F4E90B9325A}" srcOrd="0" destOrd="0" presId="urn:microsoft.com/office/officeart/2005/8/layout/cycle7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1B5C0B-89FC-4E19-A5DB-9B97F4A7FCE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D5604E-F8B0-4546-A7C9-AA78A1327193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Новорожденного ребенка</a:t>
          </a:r>
          <a:r>
            <a:rPr lang="ru-RU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</a:p>
      </dgm:t>
    </dgm:pt>
    <dgm:pt modelId="{8477B078-989C-4983-A34C-965A7238D5B8}" type="parTrans" cxnId="{76E61F39-ACAB-4D0D-AD5D-5CDDEE06C5BE}">
      <dgm:prSet/>
      <dgm:spPr/>
      <dgm:t>
        <a:bodyPr/>
        <a:lstStyle/>
        <a:p>
          <a:endParaRPr lang="ru-RU"/>
        </a:p>
      </dgm:t>
    </dgm:pt>
    <dgm:pt modelId="{C36749DA-C7F0-4388-A771-37DEE6DD9C07}" type="sibTrans" cxnId="{76E61F39-ACAB-4D0D-AD5D-5CDDEE06C5BE}">
      <dgm:prSet/>
      <dgm:spPr/>
      <dgm:t>
        <a:bodyPr/>
        <a:lstStyle/>
        <a:p>
          <a:endParaRPr lang="ru-RU"/>
        </a:p>
      </dgm:t>
    </dgm:pt>
    <dgm:pt modelId="{608B9292-2617-4FE2-8DE0-73F3A732E421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спосо­бен сильно напугать неожиданный и громкий шум. Он пугается в момент падения и чаще плачет не потому, что больно ударился, а потому, что очень испугался.</a:t>
          </a:r>
        </a:p>
      </dgm:t>
    </dgm:pt>
    <dgm:pt modelId="{9F29972B-B30B-4427-856B-7CC47148A590}" type="parTrans" cxnId="{641DF670-60CA-4C81-8C4D-0B65DB2B961D}">
      <dgm:prSet/>
      <dgm:spPr/>
      <dgm:t>
        <a:bodyPr/>
        <a:lstStyle/>
        <a:p>
          <a:endParaRPr lang="ru-RU"/>
        </a:p>
      </dgm:t>
    </dgm:pt>
    <dgm:pt modelId="{4AE1C748-B64C-409D-BE2C-3496BBAEBF73}" type="sibTrans" cxnId="{641DF670-60CA-4C81-8C4D-0B65DB2B961D}">
      <dgm:prSet/>
      <dgm:spPr/>
      <dgm:t>
        <a:bodyPr/>
        <a:lstStyle/>
        <a:p>
          <a:endParaRPr lang="ru-RU"/>
        </a:p>
      </dgm:t>
    </dgm:pt>
    <dgm:pt modelId="{835A6AD5-6064-4473-B7F3-9FCAB4A7BCA3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6 месяцем</a:t>
          </a:r>
          <a:endParaRPr lang="ru-RU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D9B55E-2226-4A29-9F8C-600BE1EAB964}" type="parTrans" cxnId="{F66A4949-CD40-4710-9E6B-EC839EA41048}">
      <dgm:prSet/>
      <dgm:spPr/>
      <dgm:t>
        <a:bodyPr/>
        <a:lstStyle/>
        <a:p>
          <a:endParaRPr lang="ru-RU"/>
        </a:p>
      </dgm:t>
    </dgm:pt>
    <dgm:pt modelId="{17988E23-299B-4104-AF8C-396D0CA8F62A}" type="sibTrans" cxnId="{F66A4949-CD40-4710-9E6B-EC839EA41048}">
      <dgm:prSet/>
      <dgm:spPr/>
      <dgm:t>
        <a:bodyPr/>
        <a:lstStyle/>
        <a:p>
          <a:endParaRPr lang="ru-RU"/>
        </a:p>
      </dgm:t>
    </dgm:pt>
    <dgm:pt modelId="{C9662E74-6367-4BC8-AE95-8AB48888FA65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пугают уже какие-нибудь определенные звуки, например, шум пылесоса или миксера, звук перфоратора, работаю­щего в квартире соседей.</a:t>
          </a:r>
        </a:p>
      </dgm:t>
    </dgm:pt>
    <dgm:pt modelId="{FD09372D-E772-45F3-BA91-EE920696B998}" type="parTrans" cxnId="{2C314FA8-8FBA-4D79-A1C0-BDDBF857D936}">
      <dgm:prSet/>
      <dgm:spPr/>
      <dgm:t>
        <a:bodyPr/>
        <a:lstStyle/>
        <a:p>
          <a:endParaRPr lang="ru-RU"/>
        </a:p>
      </dgm:t>
    </dgm:pt>
    <dgm:pt modelId="{2220488F-0252-4987-9B54-C807B82ABBF1}" type="sibTrans" cxnId="{2C314FA8-8FBA-4D79-A1C0-BDDBF857D936}">
      <dgm:prSet/>
      <dgm:spPr/>
      <dgm:t>
        <a:bodyPr/>
        <a:lstStyle/>
        <a:p>
          <a:endParaRPr lang="ru-RU"/>
        </a:p>
      </dgm:t>
    </dgm:pt>
    <dgm:pt modelId="{E852A10F-2D0B-4213-9EAA-D27DF2F1EA8E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6</a:t>
          </a:r>
          <a:r>
            <a:rPr lang="ru-RU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 месяцев жизни</a:t>
          </a:r>
        </a:p>
      </dgm:t>
    </dgm:pt>
    <dgm:pt modelId="{91910B30-DEA2-4C67-8CC4-3DBC58AE3C13}" type="parTrans" cxnId="{E5CFC93B-09D2-4A26-956A-F8592862F81B}">
      <dgm:prSet/>
      <dgm:spPr/>
      <dgm:t>
        <a:bodyPr/>
        <a:lstStyle/>
        <a:p>
          <a:endParaRPr lang="ru-RU"/>
        </a:p>
      </dgm:t>
    </dgm:pt>
    <dgm:pt modelId="{2B5A031D-BA36-46D9-9A99-6952640AED06}" type="sibTrans" cxnId="{E5CFC93B-09D2-4A26-956A-F8592862F81B}">
      <dgm:prSet/>
      <dgm:spPr/>
      <dgm:t>
        <a:bodyPr/>
        <a:lstStyle/>
        <a:p>
          <a:endParaRPr lang="ru-RU"/>
        </a:p>
      </dgm:t>
    </dgm:pt>
    <dgm:pt modelId="{60D2CB8D-0D58-4B91-9E76-2BA4D25CB8DA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появляется особый страх, 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ребенок 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начинает бояться незнакомых ему людей. </a:t>
          </a:r>
        </a:p>
      </dgm:t>
    </dgm:pt>
    <dgm:pt modelId="{A66776AB-CF3C-4BB3-8205-0AE7CA87B97E}" type="parTrans" cxnId="{81574233-5A73-4921-9313-124E5F5FD5EF}">
      <dgm:prSet/>
      <dgm:spPr/>
      <dgm:t>
        <a:bodyPr/>
        <a:lstStyle/>
        <a:p>
          <a:endParaRPr lang="ru-RU"/>
        </a:p>
      </dgm:t>
    </dgm:pt>
    <dgm:pt modelId="{725BFFE7-24BE-431B-8277-CA049D875EF9}" type="sibTrans" cxnId="{81574233-5A73-4921-9313-124E5F5FD5EF}">
      <dgm:prSet/>
      <dgm:spPr/>
      <dgm:t>
        <a:bodyPr/>
        <a:lstStyle/>
        <a:p>
          <a:endParaRPr lang="ru-RU"/>
        </a:p>
      </dgm:t>
    </dgm:pt>
    <dgm:pt modelId="{9A6365D4-EF16-47DC-895D-F24526397167}" type="pres">
      <dgm:prSet presAssocID="{1C1B5C0B-89FC-4E19-A5DB-9B97F4A7FC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A90DE6-F4BF-4D08-BACB-6F94A2712A3B}" type="pres">
      <dgm:prSet presAssocID="{2DD5604E-F8B0-4546-A7C9-AA78A1327193}" presName="linNode" presStyleCnt="0"/>
      <dgm:spPr/>
    </dgm:pt>
    <dgm:pt modelId="{F803F944-DF70-40B9-9A21-1C94DAB4E14B}" type="pres">
      <dgm:prSet presAssocID="{2DD5604E-F8B0-4546-A7C9-AA78A1327193}" presName="parentText" presStyleLbl="node1" presStyleIdx="0" presStyleCnt="3" custScaleY="88857" custLinFactNeighborX="542" custLinFactNeighborY="28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9D157-1176-4113-93B9-F4A56757F13B}" type="pres">
      <dgm:prSet presAssocID="{2DD5604E-F8B0-4546-A7C9-AA78A1327193}" presName="descendantText" presStyleLbl="alignAccFollowNode1" presStyleIdx="0" presStyleCnt="3" custScaleY="112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9AFBC-B62A-4676-939E-C8C136520A24}" type="pres">
      <dgm:prSet presAssocID="{C36749DA-C7F0-4388-A771-37DEE6DD9C07}" presName="sp" presStyleCnt="0"/>
      <dgm:spPr/>
    </dgm:pt>
    <dgm:pt modelId="{2D26E363-B9BC-4691-A8E3-C4AB436A4163}" type="pres">
      <dgm:prSet presAssocID="{835A6AD5-6064-4473-B7F3-9FCAB4A7BCA3}" presName="linNode" presStyleCnt="0"/>
      <dgm:spPr/>
    </dgm:pt>
    <dgm:pt modelId="{00C835ED-8CFB-4CC4-BC45-038CCF0F6181}" type="pres">
      <dgm:prSet presAssocID="{835A6AD5-6064-4473-B7F3-9FCAB4A7BCA3}" presName="parentText" presStyleLbl="node1" presStyleIdx="1" presStyleCnt="3" custScaleY="790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C72CC-BECD-4A51-9B47-F1DCBC5206FE}" type="pres">
      <dgm:prSet presAssocID="{835A6AD5-6064-4473-B7F3-9FCAB4A7BCA3}" presName="descendantText" presStyleLbl="alignAccFollowNode1" presStyleIdx="1" presStyleCnt="3" custScaleY="108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26984-0993-4395-BA8D-C09277A628CD}" type="pres">
      <dgm:prSet presAssocID="{17988E23-299B-4104-AF8C-396D0CA8F62A}" presName="sp" presStyleCnt="0"/>
      <dgm:spPr/>
    </dgm:pt>
    <dgm:pt modelId="{CF5D5F9C-098B-4EAC-9764-F1ABB0021E39}" type="pres">
      <dgm:prSet presAssocID="{E852A10F-2D0B-4213-9EAA-D27DF2F1EA8E}" presName="linNode" presStyleCnt="0"/>
      <dgm:spPr/>
    </dgm:pt>
    <dgm:pt modelId="{5F405256-988F-40D0-A075-29226E16598B}" type="pres">
      <dgm:prSet presAssocID="{E852A10F-2D0B-4213-9EAA-D27DF2F1EA8E}" presName="parentText" presStyleLbl="node1" presStyleIdx="2" presStyleCnt="3" custScaleY="944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FCF72-7FE4-476E-BADF-AA620A8A37B6}" type="pres">
      <dgm:prSet presAssocID="{E852A10F-2D0B-4213-9EAA-D27DF2F1EA8E}" presName="descendantText" presStyleLbl="alignAccFollowNode1" presStyleIdx="2" presStyleCnt="3" custScaleY="115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0D05AB-ACA9-41F3-B21A-CA4DB255460D}" type="presOf" srcId="{1C1B5C0B-89FC-4E19-A5DB-9B97F4A7FCE0}" destId="{9A6365D4-EF16-47DC-895D-F24526397167}" srcOrd="0" destOrd="0" presId="urn:microsoft.com/office/officeart/2005/8/layout/vList5"/>
    <dgm:cxn modelId="{81574233-5A73-4921-9313-124E5F5FD5EF}" srcId="{E852A10F-2D0B-4213-9EAA-D27DF2F1EA8E}" destId="{60D2CB8D-0D58-4B91-9E76-2BA4D25CB8DA}" srcOrd="0" destOrd="0" parTransId="{A66776AB-CF3C-4BB3-8205-0AE7CA87B97E}" sibTransId="{725BFFE7-24BE-431B-8277-CA049D875EF9}"/>
    <dgm:cxn modelId="{79FBB349-BCAB-4226-A667-AC1BF48A2CC6}" type="presOf" srcId="{E852A10F-2D0B-4213-9EAA-D27DF2F1EA8E}" destId="{5F405256-988F-40D0-A075-29226E16598B}" srcOrd="0" destOrd="0" presId="urn:microsoft.com/office/officeart/2005/8/layout/vList5"/>
    <dgm:cxn modelId="{837E0026-667C-4241-B42D-7DF4C6BDE8D6}" type="presOf" srcId="{608B9292-2617-4FE2-8DE0-73F3A732E421}" destId="{DA99D157-1176-4113-93B9-F4A56757F13B}" srcOrd="0" destOrd="0" presId="urn:microsoft.com/office/officeart/2005/8/layout/vList5"/>
    <dgm:cxn modelId="{641DF670-60CA-4C81-8C4D-0B65DB2B961D}" srcId="{2DD5604E-F8B0-4546-A7C9-AA78A1327193}" destId="{608B9292-2617-4FE2-8DE0-73F3A732E421}" srcOrd="0" destOrd="0" parTransId="{9F29972B-B30B-4427-856B-7CC47148A590}" sibTransId="{4AE1C748-B64C-409D-BE2C-3496BBAEBF73}"/>
    <dgm:cxn modelId="{DB962147-F5D1-4963-BB60-09F2EA99C95F}" type="presOf" srcId="{2DD5604E-F8B0-4546-A7C9-AA78A1327193}" destId="{F803F944-DF70-40B9-9A21-1C94DAB4E14B}" srcOrd="0" destOrd="0" presId="urn:microsoft.com/office/officeart/2005/8/layout/vList5"/>
    <dgm:cxn modelId="{76E61F39-ACAB-4D0D-AD5D-5CDDEE06C5BE}" srcId="{1C1B5C0B-89FC-4E19-A5DB-9B97F4A7FCE0}" destId="{2DD5604E-F8B0-4546-A7C9-AA78A1327193}" srcOrd="0" destOrd="0" parTransId="{8477B078-989C-4983-A34C-965A7238D5B8}" sibTransId="{C36749DA-C7F0-4388-A771-37DEE6DD9C07}"/>
    <dgm:cxn modelId="{F66A4949-CD40-4710-9E6B-EC839EA41048}" srcId="{1C1B5C0B-89FC-4E19-A5DB-9B97F4A7FCE0}" destId="{835A6AD5-6064-4473-B7F3-9FCAB4A7BCA3}" srcOrd="1" destOrd="0" parTransId="{52D9B55E-2226-4A29-9F8C-600BE1EAB964}" sibTransId="{17988E23-299B-4104-AF8C-396D0CA8F62A}"/>
    <dgm:cxn modelId="{B9E6AF47-9FAC-45C7-9E80-D259B99E62FE}" type="presOf" srcId="{835A6AD5-6064-4473-B7F3-9FCAB4A7BCA3}" destId="{00C835ED-8CFB-4CC4-BC45-038CCF0F6181}" srcOrd="0" destOrd="0" presId="urn:microsoft.com/office/officeart/2005/8/layout/vList5"/>
    <dgm:cxn modelId="{2C314FA8-8FBA-4D79-A1C0-BDDBF857D936}" srcId="{835A6AD5-6064-4473-B7F3-9FCAB4A7BCA3}" destId="{C9662E74-6367-4BC8-AE95-8AB48888FA65}" srcOrd="0" destOrd="0" parTransId="{FD09372D-E772-45F3-BA91-EE920696B998}" sibTransId="{2220488F-0252-4987-9B54-C807B82ABBF1}"/>
    <dgm:cxn modelId="{98F3637E-9F1F-4089-A83F-804755892ED7}" type="presOf" srcId="{60D2CB8D-0D58-4B91-9E76-2BA4D25CB8DA}" destId="{BB2FCF72-7FE4-476E-BADF-AA620A8A37B6}" srcOrd="0" destOrd="0" presId="urn:microsoft.com/office/officeart/2005/8/layout/vList5"/>
    <dgm:cxn modelId="{E5CFC93B-09D2-4A26-956A-F8592862F81B}" srcId="{1C1B5C0B-89FC-4E19-A5DB-9B97F4A7FCE0}" destId="{E852A10F-2D0B-4213-9EAA-D27DF2F1EA8E}" srcOrd="2" destOrd="0" parTransId="{91910B30-DEA2-4C67-8CC4-3DBC58AE3C13}" sibTransId="{2B5A031D-BA36-46D9-9A99-6952640AED06}"/>
    <dgm:cxn modelId="{4E52A4C0-DC4E-4C0F-83F1-8BEF2EE346FE}" type="presOf" srcId="{C9662E74-6367-4BC8-AE95-8AB48888FA65}" destId="{E6FC72CC-BECD-4A51-9B47-F1DCBC5206FE}" srcOrd="0" destOrd="0" presId="urn:microsoft.com/office/officeart/2005/8/layout/vList5"/>
    <dgm:cxn modelId="{6660C9D6-C72F-4303-BE0A-688ACC6156E0}" type="presParOf" srcId="{9A6365D4-EF16-47DC-895D-F24526397167}" destId="{2CA90DE6-F4BF-4D08-BACB-6F94A2712A3B}" srcOrd="0" destOrd="0" presId="urn:microsoft.com/office/officeart/2005/8/layout/vList5"/>
    <dgm:cxn modelId="{2100CA8C-2855-42EA-8564-568F8F2FE52C}" type="presParOf" srcId="{2CA90DE6-F4BF-4D08-BACB-6F94A2712A3B}" destId="{F803F944-DF70-40B9-9A21-1C94DAB4E14B}" srcOrd="0" destOrd="0" presId="urn:microsoft.com/office/officeart/2005/8/layout/vList5"/>
    <dgm:cxn modelId="{EFC0DE74-3BEE-4AC1-A1C9-94F6BCF3C44E}" type="presParOf" srcId="{2CA90DE6-F4BF-4D08-BACB-6F94A2712A3B}" destId="{DA99D157-1176-4113-93B9-F4A56757F13B}" srcOrd="1" destOrd="0" presId="urn:microsoft.com/office/officeart/2005/8/layout/vList5"/>
    <dgm:cxn modelId="{C6837852-F1FA-4EF1-AD49-99F673F7BE71}" type="presParOf" srcId="{9A6365D4-EF16-47DC-895D-F24526397167}" destId="{3C99AFBC-B62A-4676-939E-C8C136520A24}" srcOrd="1" destOrd="0" presId="urn:microsoft.com/office/officeart/2005/8/layout/vList5"/>
    <dgm:cxn modelId="{BAFAFA41-CC52-4BEA-A846-B2BB05F5E8C9}" type="presParOf" srcId="{9A6365D4-EF16-47DC-895D-F24526397167}" destId="{2D26E363-B9BC-4691-A8E3-C4AB436A4163}" srcOrd="2" destOrd="0" presId="urn:microsoft.com/office/officeart/2005/8/layout/vList5"/>
    <dgm:cxn modelId="{C5427460-0E6D-46BD-86A3-F0596737B116}" type="presParOf" srcId="{2D26E363-B9BC-4691-A8E3-C4AB436A4163}" destId="{00C835ED-8CFB-4CC4-BC45-038CCF0F6181}" srcOrd="0" destOrd="0" presId="urn:microsoft.com/office/officeart/2005/8/layout/vList5"/>
    <dgm:cxn modelId="{902B8267-C541-4934-A56E-DED0C0A5A1F7}" type="presParOf" srcId="{2D26E363-B9BC-4691-A8E3-C4AB436A4163}" destId="{E6FC72CC-BECD-4A51-9B47-F1DCBC5206FE}" srcOrd="1" destOrd="0" presId="urn:microsoft.com/office/officeart/2005/8/layout/vList5"/>
    <dgm:cxn modelId="{8D66104A-11EF-4412-99AC-99B1802C4996}" type="presParOf" srcId="{9A6365D4-EF16-47DC-895D-F24526397167}" destId="{3D726984-0993-4395-BA8D-C09277A628CD}" srcOrd="3" destOrd="0" presId="urn:microsoft.com/office/officeart/2005/8/layout/vList5"/>
    <dgm:cxn modelId="{27CF2A70-5100-4EB0-85D9-E68D0CACCA7F}" type="presParOf" srcId="{9A6365D4-EF16-47DC-895D-F24526397167}" destId="{CF5D5F9C-098B-4EAC-9764-F1ABB0021E39}" srcOrd="4" destOrd="0" presId="urn:microsoft.com/office/officeart/2005/8/layout/vList5"/>
    <dgm:cxn modelId="{B051F672-BBA1-41F4-A192-0B49BFF4F0A6}" type="presParOf" srcId="{CF5D5F9C-098B-4EAC-9764-F1ABB0021E39}" destId="{5F405256-988F-40D0-A075-29226E16598B}" srcOrd="0" destOrd="0" presId="urn:microsoft.com/office/officeart/2005/8/layout/vList5"/>
    <dgm:cxn modelId="{7A7BB38E-A727-48D6-B9EF-31ABF4A893C2}" type="presParOf" srcId="{CF5D5F9C-098B-4EAC-9764-F1ABB0021E39}" destId="{BB2FCF72-7FE4-476E-BADF-AA620A8A37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64D06C-CEA3-44C8-BBA8-EE8BD6DA720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058CA2-5DD3-41B9-84C0-480179537869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около одного года</a:t>
          </a:r>
          <a:r>
            <a:rPr lang="ru-RU" sz="3200" dirty="0"/>
            <a:t> </a:t>
          </a:r>
        </a:p>
      </dgm:t>
    </dgm:pt>
    <dgm:pt modelId="{A9F65A3E-5812-4425-BED6-227CF730107C}" type="parTrans" cxnId="{F8BAE2DF-A6C1-44AA-B1AD-C9CA8BB33C93}">
      <dgm:prSet/>
      <dgm:spPr/>
      <dgm:t>
        <a:bodyPr/>
        <a:lstStyle/>
        <a:p>
          <a:endParaRPr lang="ru-RU"/>
        </a:p>
      </dgm:t>
    </dgm:pt>
    <dgm:pt modelId="{BCB1A2C9-F797-486B-950C-2683751B5AC5}" type="sibTrans" cxnId="{F8BAE2DF-A6C1-44AA-B1AD-C9CA8BB33C93}">
      <dgm:prSet/>
      <dgm:spPr/>
      <dgm:t>
        <a:bodyPr/>
        <a:lstStyle/>
        <a:p>
          <a:endParaRPr lang="ru-RU"/>
        </a:p>
      </dgm:t>
    </dgm:pt>
    <dgm:pt modelId="{B42FAF6B-C580-4806-91C4-90C81DE89CAE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у детей могут появиться первые ночные кошмары. Ребенок, который раньше не ис­пытывал проблем со сном, теперь истошно кричит, когда его кладут в кроватку, просыпается с плачем и всхлипыва­ниями ночью. </a:t>
          </a:r>
        </a:p>
      </dgm:t>
    </dgm:pt>
    <dgm:pt modelId="{9056C85D-12DF-4C9C-97B3-C98BD6D628E6}" type="parTrans" cxnId="{7D5DC519-D1D5-4A65-B7DD-97DF216AEE95}">
      <dgm:prSet/>
      <dgm:spPr/>
      <dgm:t>
        <a:bodyPr/>
        <a:lstStyle/>
        <a:p>
          <a:endParaRPr lang="ru-RU"/>
        </a:p>
      </dgm:t>
    </dgm:pt>
    <dgm:pt modelId="{7A5F01D4-DE8D-4450-9BB2-E53E46FACDAC}" type="sibTrans" cxnId="{7D5DC519-D1D5-4A65-B7DD-97DF216AEE95}">
      <dgm:prSet/>
      <dgm:spPr/>
      <dgm:t>
        <a:bodyPr/>
        <a:lstStyle/>
        <a:p>
          <a:endParaRPr lang="ru-RU"/>
        </a:p>
      </dgm:t>
    </dgm:pt>
    <dgm:pt modelId="{2B086EF0-0302-4143-A43A-AE755936066F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Двух-трехлетний ребенок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</a:p>
      </dgm:t>
    </dgm:pt>
    <dgm:pt modelId="{C5056158-75FE-4BA8-9043-6A9189CF9DAD}" type="parTrans" cxnId="{39B31FE7-B3F7-4856-89AB-9DE47F65E12E}">
      <dgm:prSet/>
      <dgm:spPr/>
      <dgm:t>
        <a:bodyPr/>
        <a:lstStyle/>
        <a:p>
          <a:endParaRPr lang="ru-RU"/>
        </a:p>
      </dgm:t>
    </dgm:pt>
    <dgm:pt modelId="{6A713DE0-5070-4180-9AF2-03D83B78A7D9}" type="sibTrans" cxnId="{39B31FE7-B3F7-4856-89AB-9DE47F65E12E}">
      <dgm:prSet/>
      <dgm:spPr/>
      <dgm:t>
        <a:bodyPr/>
        <a:lstStyle/>
        <a:p>
          <a:endParaRPr lang="ru-RU"/>
        </a:p>
      </dgm:t>
    </dgm:pt>
    <dgm:pt modelId="{19D3A16C-63B3-406C-A04D-0FAB899C3FED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у детей по­являются страхи, связанные с содержанием прочитанных книг, увиденных по телевизору передач или разговоров со взрослыми. Баба Яга, </a:t>
          </a:r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Бармалей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Мойдодыр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C266E888-955A-4C77-B879-845499F92440}" type="parTrans" cxnId="{AF4C2F50-0B4A-4F1D-97FE-BDF9CB3E84F3}">
      <dgm:prSet/>
      <dgm:spPr/>
      <dgm:t>
        <a:bodyPr/>
        <a:lstStyle/>
        <a:p>
          <a:endParaRPr lang="ru-RU"/>
        </a:p>
      </dgm:t>
    </dgm:pt>
    <dgm:pt modelId="{8BF7494A-1660-4B22-BFB5-BA783D6DEC05}" type="sibTrans" cxnId="{AF4C2F50-0B4A-4F1D-97FE-BDF9CB3E84F3}">
      <dgm:prSet/>
      <dgm:spPr/>
      <dgm:t>
        <a:bodyPr/>
        <a:lstStyle/>
        <a:p>
          <a:endParaRPr lang="ru-RU"/>
        </a:p>
      </dgm:t>
    </dgm:pt>
    <dgm:pt modelId="{8AC9E9EE-AD52-4656-B41E-DC37A1163ADC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три-четыре год</a:t>
          </a:r>
          <a:r>
            <a:rPr lang="ru-RU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а </a:t>
          </a:r>
        </a:p>
      </dgm:t>
    </dgm:pt>
    <dgm:pt modelId="{F0019AAB-28A1-4026-81BA-0C36A9BD2EF8}" type="parTrans" cxnId="{CE3532CC-B0BA-4CB5-AE03-FDB0B64C6FAF}">
      <dgm:prSet/>
      <dgm:spPr/>
      <dgm:t>
        <a:bodyPr/>
        <a:lstStyle/>
        <a:p>
          <a:endParaRPr lang="ru-RU"/>
        </a:p>
      </dgm:t>
    </dgm:pt>
    <dgm:pt modelId="{F8F79C90-8642-4977-BEFA-57D45B25AEF0}" type="sibTrans" cxnId="{CE3532CC-B0BA-4CB5-AE03-FDB0B64C6FAF}">
      <dgm:prSet/>
      <dgm:spPr/>
      <dgm:t>
        <a:bodyPr/>
        <a:lstStyle/>
        <a:p>
          <a:endParaRPr lang="ru-RU"/>
        </a:p>
      </dgm:t>
    </dgm:pt>
    <dgm:pt modelId="{44114575-E50D-45FC-8C83-F537BE374F69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дети начинают бояться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темноты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, одиночества, замкнутого пространства. </a:t>
          </a:r>
        </a:p>
      </dgm:t>
    </dgm:pt>
    <dgm:pt modelId="{F1161ED1-BD96-4F11-8EB9-4B4518C762F6}" type="parTrans" cxnId="{62502878-99B8-434F-9FEB-B7ADDEF011B4}">
      <dgm:prSet/>
      <dgm:spPr/>
      <dgm:t>
        <a:bodyPr/>
        <a:lstStyle/>
        <a:p>
          <a:endParaRPr lang="ru-RU"/>
        </a:p>
      </dgm:t>
    </dgm:pt>
    <dgm:pt modelId="{A6BB52AD-F4CD-497E-AEE8-574F1FD3F62B}" type="sibTrans" cxnId="{62502878-99B8-434F-9FEB-B7ADDEF011B4}">
      <dgm:prSet/>
      <dgm:spPr/>
      <dgm:t>
        <a:bodyPr/>
        <a:lstStyle/>
        <a:p>
          <a:endParaRPr lang="ru-RU"/>
        </a:p>
      </dgm:t>
    </dgm:pt>
    <dgm:pt modelId="{DF22A92C-0CBF-4D09-910A-D2DD3718C1A2}" type="pres">
      <dgm:prSet presAssocID="{0B64D06C-CEA3-44C8-BBA8-EE8BD6DA72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97AA31-21B6-483C-AFA4-E8BE243BE2E5}" type="pres">
      <dgm:prSet presAssocID="{96058CA2-5DD3-41B9-84C0-480179537869}" presName="linNode" presStyleCnt="0"/>
      <dgm:spPr/>
    </dgm:pt>
    <dgm:pt modelId="{3D2579E9-0104-44FC-88AE-877EB92431BF}" type="pres">
      <dgm:prSet presAssocID="{96058CA2-5DD3-41B9-84C0-480179537869}" presName="parentText" presStyleLbl="node1" presStyleIdx="0" presStyleCnt="3" custScaleY="76820" custLinFactNeighborY="-16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0131C-E4C2-4FD5-A44D-60F1A83898AE}" type="pres">
      <dgm:prSet presAssocID="{96058CA2-5DD3-41B9-84C0-48017953786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9EFF3-7097-495C-8CF4-2ABE90B5DC49}" type="pres">
      <dgm:prSet presAssocID="{BCB1A2C9-F797-486B-950C-2683751B5AC5}" presName="sp" presStyleCnt="0"/>
      <dgm:spPr/>
    </dgm:pt>
    <dgm:pt modelId="{F260CDC0-4166-4CCD-B297-5C0DD5DB405F}" type="pres">
      <dgm:prSet presAssocID="{2B086EF0-0302-4143-A43A-AE755936066F}" presName="linNode" presStyleCnt="0"/>
      <dgm:spPr/>
    </dgm:pt>
    <dgm:pt modelId="{A3FA6989-AFBB-41B4-993F-1E502FF32BA3}" type="pres">
      <dgm:prSet presAssocID="{2B086EF0-0302-4143-A43A-AE755936066F}" presName="parentText" presStyleLbl="node1" presStyleIdx="1" presStyleCnt="3" custScaleY="911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ACF9E-7E4B-4D6B-ACB2-24062FADB8C1}" type="pres">
      <dgm:prSet presAssocID="{2B086EF0-0302-4143-A43A-AE755936066F}" presName="descendantText" presStyleLbl="alignAccFollowNode1" presStyleIdx="1" presStyleCnt="3" custScaleY="115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99E06B-5554-49CD-9100-1B182BFAA82F}" type="pres">
      <dgm:prSet presAssocID="{6A713DE0-5070-4180-9AF2-03D83B78A7D9}" presName="sp" presStyleCnt="0"/>
      <dgm:spPr/>
    </dgm:pt>
    <dgm:pt modelId="{2C6739A7-3409-4FC5-BAB3-90C6C52A6C58}" type="pres">
      <dgm:prSet presAssocID="{8AC9E9EE-AD52-4656-B41E-DC37A1163ADC}" presName="linNode" presStyleCnt="0"/>
      <dgm:spPr/>
    </dgm:pt>
    <dgm:pt modelId="{9DB1A23B-5881-4A38-86F9-6A686BC8C842}" type="pres">
      <dgm:prSet presAssocID="{8AC9E9EE-AD52-4656-B41E-DC37A1163ADC}" presName="parentText" presStyleLbl="node1" presStyleIdx="2" presStyleCnt="3" custScaleX="97292" custScaleY="78608" custLinFactNeighborX="1085" custLinFactNeighborY="-39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43908-9B50-458F-97B8-61E17DB8D17F}" type="pres">
      <dgm:prSet presAssocID="{8AC9E9EE-AD52-4656-B41E-DC37A1163ADC}" presName="descendantText" presStyleLbl="alignAccFollowNode1" presStyleIdx="2" presStyleCnt="3" custScaleX="97731" custLinFactNeighborX="25256" custLinFactNeighborY="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3532CC-B0BA-4CB5-AE03-FDB0B64C6FAF}" srcId="{0B64D06C-CEA3-44C8-BBA8-EE8BD6DA720D}" destId="{8AC9E9EE-AD52-4656-B41E-DC37A1163ADC}" srcOrd="2" destOrd="0" parTransId="{F0019AAB-28A1-4026-81BA-0C36A9BD2EF8}" sibTransId="{F8F79C90-8642-4977-BEFA-57D45B25AEF0}"/>
    <dgm:cxn modelId="{1E1FCA87-88BD-450F-A60B-74BF42803D4C}" type="presOf" srcId="{96058CA2-5DD3-41B9-84C0-480179537869}" destId="{3D2579E9-0104-44FC-88AE-877EB92431BF}" srcOrd="0" destOrd="0" presId="urn:microsoft.com/office/officeart/2005/8/layout/vList5"/>
    <dgm:cxn modelId="{62502878-99B8-434F-9FEB-B7ADDEF011B4}" srcId="{8AC9E9EE-AD52-4656-B41E-DC37A1163ADC}" destId="{44114575-E50D-45FC-8C83-F537BE374F69}" srcOrd="0" destOrd="0" parTransId="{F1161ED1-BD96-4F11-8EB9-4B4518C762F6}" sibTransId="{A6BB52AD-F4CD-497E-AEE8-574F1FD3F62B}"/>
    <dgm:cxn modelId="{AF4C2F50-0B4A-4F1D-97FE-BDF9CB3E84F3}" srcId="{2B086EF0-0302-4143-A43A-AE755936066F}" destId="{19D3A16C-63B3-406C-A04D-0FAB899C3FED}" srcOrd="0" destOrd="0" parTransId="{C266E888-955A-4C77-B879-845499F92440}" sibTransId="{8BF7494A-1660-4B22-BFB5-BA783D6DEC05}"/>
    <dgm:cxn modelId="{EA11A047-4D05-4768-BEF4-4D4DC0EAA4D8}" type="presOf" srcId="{B42FAF6B-C580-4806-91C4-90C81DE89CAE}" destId="{16C0131C-E4C2-4FD5-A44D-60F1A83898AE}" srcOrd="0" destOrd="0" presId="urn:microsoft.com/office/officeart/2005/8/layout/vList5"/>
    <dgm:cxn modelId="{26AE826A-1D70-46EB-AF96-4BFEDDC06CB4}" type="presOf" srcId="{44114575-E50D-45FC-8C83-F537BE374F69}" destId="{DD643908-9B50-458F-97B8-61E17DB8D17F}" srcOrd="0" destOrd="0" presId="urn:microsoft.com/office/officeart/2005/8/layout/vList5"/>
    <dgm:cxn modelId="{9D186911-2E71-40AD-B0AD-FF369568E76D}" type="presOf" srcId="{0B64D06C-CEA3-44C8-BBA8-EE8BD6DA720D}" destId="{DF22A92C-0CBF-4D09-910A-D2DD3718C1A2}" srcOrd="0" destOrd="0" presId="urn:microsoft.com/office/officeart/2005/8/layout/vList5"/>
    <dgm:cxn modelId="{D8535D3F-E7F6-4BEF-89B8-DA3B5DB72711}" type="presOf" srcId="{8AC9E9EE-AD52-4656-B41E-DC37A1163ADC}" destId="{9DB1A23B-5881-4A38-86F9-6A686BC8C842}" srcOrd="0" destOrd="0" presId="urn:microsoft.com/office/officeart/2005/8/layout/vList5"/>
    <dgm:cxn modelId="{5D574154-5B49-45D5-B0C1-0D7BA5296983}" type="presOf" srcId="{2B086EF0-0302-4143-A43A-AE755936066F}" destId="{A3FA6989-AFBB-41B4-993F-1E502FF32BA3}" srcOrd="0" destOrd="0" presId="urn:microsoft.com/office/officeart/2005/8/layout/vList5"/>
    <dgm:cxn modelId="{7D5DC519-D1D5-4A65-B7DD-97DF216AEE95}" srcId="{96058CA2-5DD3-41B9-84C0-480179537869}" destId="{B42FAF6B-C580-4806-91C4-90C81DE89CAE}" srcOrd="0" destOrd="0" parTransId="{9056C85D-12DF-4C9C-97B3-C98BD6D628E6}" sibTransId="{7A5F01D4-DE8D-4450-9BB2-E53E46FACDAC}"/>
    <dgm:cxn modelId="{F8BAE2DF-A6C1-44AA-B1AD-C9CA8BB33C93}" srcId="{0B64D06C-CEA3-44C8-BBA8-EE8BD6DA720D}" destId="{96058CA2-5DD3-41B9-84C0-480179537869}" srcOrd="0" destOrd="0" parTransId="{A9F65A3E-5812-4425-BED6-227CF730107C}" sibTransId="{BCB1A2C9-F797-486B-950C-2683751B5AC5}"/>
    <dgm:cxn modelId="{29BF289C-4F29-43CF-8EF4-85DE532649C6}" type="presOf" srcId="{19D3A16C-63B3-406C-A04D-0FAB899C3FED}" destId="{299ACF9E-7E4B-4D6B-ACB2-24062FADB8C1}" srcOrd="0" destOrd="0" presId="urn:microsoft.com/office/officeart/2005/8/layout/vList5"/>
    <dgm:cxn modelId="{39B31FE7-B3F7-4856-89AB-9DE47F65E12E}" srcId="{0B64D06C-CEA3-44C8-BBA8-EE8BD6DA720D}" destId="{2B086EF0-0302-4143-A43A-AE755936066F}" srcOrd="1" destOrd="0" parTransId="{C5056158-75FE-4BA8-9043-6A9189CF9DAD}" sibTransId="{6A713DE0-5070-4180-9AF2-03D83B78A7D9}"/>
    <dgm:cxn modelId="{CBDC6914-928A-40E7-92A0-492EE1F25449}" type="presParOf" srcId="{DF22A92C-0CBF-4D09-910A-D2DD3718C1A2}" destId="{F397AA31-21B6-483C-AFA4-E8BE243BE2E5}" srcOrd="0" destOrd="0" presId="urn:microsoft.com/office/officeart/2005/8/layout/vList5"/>
    <dgm:cxn modelId="{1AE5C197-9F0C-4F93-AA7F-679DAC632B79}" type="presParOf" srcId="{F397AA31-21B6-483C-AFA4-E8BE243BE2E5}" destId="{3D2579E9-0104-44FC-88AE-877EB92431BF}" srcOrd="0" destOrd="0" presId="urn:microsoft.com/office/officeart/2005/8/layout/vList5"/>
    <dgm:cxn modelId="{AE8EF879-C477-4C53-AF95-6D1636D0D81F}" type="presParOf" srcId="{F397AA31-21B6-483C-AFA4-E8BE243BE2E5}" destId="{16C0131C-E4C2-4FD5-A44D-60F1A83898AE}" srcOrd="1" destOrd="0" presId="urn:microsoft.com/office/officeart/2005/8/layout/vList5"/>
    <dgm:cxn modelId="{DEDDE938-4C34-4E5F-9E4F-B89B6EEE3453}" type="presParOf" srcId="{DF22A92C-0CBF-4D09-910A-D2DD3718C1A2}" destId="{70D9EFF3-7097-495C-8CF4-2ABE90B5DC49}" srcOrd="1" destOrd="0" presId="urn:microsoft.com/office/officeart/2005/8/layout/vList5"/>
    <dgm:cxn modelId="{F8D04195-75C5-47B5-88BE-09B468EC0C45}" type="presParOf" srcId="{DF22A92C-0CBF-4D09-910A-D2DD3718C1A2}" destId="{F260CDC0-4166-4CCD-B297-5C0DD5DB405F}" srcOrd="2" destOrd="0" presId="urn:microsoft.com/office/officeart/2005/8/layout/vList5"/>
    <dgm:cxn modelId="{29AF3CB6-D211-46F9-B5D2-8FD96C036882}" type="presParOf" srcId="{F260CDC0-4166-4CCD-B297-5C0DD5DB405F}" destId="{A3FA6989-AFBB-41B4-993F-1E502FF32BA3}" srcOrd="0" destOrd="0" presId="urn:microsoft.com/office/officeart/2005/8/layout/vList5"/>
    <dgm:cxn modelId="{3AA9261C-BE00-459A-8082-7F65162411A8}" type="presParOf" srcId="{F260CDC0-4166-4CCD-B297-5C0DD5DB405F}" destId="{299ACF9E-7E4B-4D6B-ACB2-24062FADB8C1}" srcOrd="1" destOrd="0" presId="urn:microsoft.com/office/officeart/2005/8/layout/vList5"/>
    <dgm:cxn modelId="{F77DED26-D0F3-4462-85F5-A2C5C4EEA644}" type="presParOf" srcId="{DF22A92C-0CBF-4D09-910A-D2DD3718C1A2}" destId="{1499E06B-5554-49CD-9100-1B182BFAA82F}" srcOrd="3" destOrd="0" presId="urn:microsoft.com/office/officeart/2005/8/layout/vList5"/>
    <dgm:cxn modelId="{E3E08FA7-B930-4873-A55B-BF8DDE2FE76D}" type="presParOf" srcId="{DF22A92C-0CBF-4D09-910A-D2DD3718C1A2}" destId="{2C6739A7-3409-4FC5-BAB3-90C6C52A6C58}" srcOrd="4" destOrd="0" presId="urn:microsoft.com/office/officeart/2005/8/layout/vList5"/>
    <dgm:cxn modelId="{ABF03A01-F3CC-4A03-BE22-DA3683A47145}" type="presParOf" srcId="{2C6739A7-3409-4FC5-BAB3-90C6C52A6C58}" destId="{9DB1A23B-5881-4A38-86F9-6A686BC8C842}" srcOrd="0" destOrd="0" presId="urn:microsoft.com/office/officeart/2005/8/layout/vList5"/>
    <dgm:cxn modelId="{8BA94CE7-383A-436F-BE7B-6D02152D8A21}" type="presParOf" srcId="{2C6739A7-3409-4FC5-BAB3-90C6C52A6C58}" destId="{DD643908-9B50-458F-97B8-61E17DB8D17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56613-427C-457E-A57E-0F9F595C09B5}">
      <dsp:nvSpPr>
        <dsp:cNvPr id="0" name=""/>
        <dsp:cNvSpPr/>
      </dsp:nvSpPr>
      <dsp:spPr>
        <a:xfrm>
          <a:off x="4309684" y="398842"/>
          <a:ext cx="3572900" cy="19433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Страхи ребёнка можно отнести к природным и социальным</a:t>
          </a:r>
        </a:p>
      </dsp:txBody>
      <dsp:txXfrm>
        <a:off x="4366602" y="455760"/>
        <a:ext cx="3459064" cy="1829499"/>
      </dsp:txXfrm>
    </dsp:sp>
    <dsp:sp modelId="{5777760A-1E87-4688-A6C1-566FEA5B874D}">
      <dsp:nvSpPr>
        <dsp:cNvPr id="0" name=""/>
        <dsp:cNvSpPr/>
      </dsp:nvSpPr>
      <dsp:spPr>
        <a:xfrm rot="3048392">
          <a:off x="6761441" y="2618784"/>
          <a:ext cx="1131770" cy="611534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944901" y="2741091"/>
        <a:ext cx="764850" cy="366920"/>
      </dsp:txXfrm>
    </dsp:sp>
    <dsp:sp modelId="{00A41354-CED4-4A67-A551-B355FAEB1804}">
      <dsp:nvSpPr>
        <dsp:cNvPr id="0" name=""/>
        <dsp:cNvSpPr/>
      </dsp:nvSpPr>
      <dsp:spPr>
        <a:xfrm>
          <a:off x="7250736" y="3438604"/>
          <a:ext cx="3494484" cy="298149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К социальным страхам относятся боязнь одиночества, наказания, опоздания, выступления.</a:t>
          </a:r>
        </a:p>
      </dsp:txBody>
      <dsp:txXfrm>
        <a:off x="7338061" y="3525929"/>
        <a:ext cx="3319834" cy="2806844"/>
      </dsp:txXfrm>
    </dsp:sp>
    <dsp:sp modelId="{CE190059-8E50-4B8E-993D-375C6B73032F}">
      <dsp:nvSpPr>
        <dsp:cNvPr id="0" name=""/>
        <dsp:cNvSpPr/>
      </dsp:nvSpPr>
      <dsp:spPr>
        <a:xfrm rot="10850592">
          <a:off x="5530118" y="4580873"/>
          <a:ext cx="1131770" cy="611534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5713578" y="4703180"/>
        <a:ext cx="764850" cy="366920"/>
      </dsp:txXfrm>
    </dsp:sp>
    <dsp:sp modelId="{37654D88-9E53-44D9-BE17-5574774CEDF9}">
      <dsp:nvSpPr>
        <dsp:cNvPr id="0" name=""/>
        <dsp:cNvSpPr/>
      </dsp:nvSpPr>
      <dsp:spPr>
        <a:xfrm>
          <a:off x="1446786" y="3434081"/>
          <a:ext cx="3494484" cy="281969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Природные или естественные страхи основаны на инстинкте самосохранения.</a:t>
          </a:r>
        </a:p>
      </dsp:txBody>
      <dsp:txXfrm>
        <a:off x="1529372" y="3516667"/>
        <a:ext cx="3329312" cy="2654527"/>
      </dsp:txXfrm>
    </dsp:sp>
    <dsp:sp modelId="{7BAADCD3-287C-45AD-8764-326F403059C7}">
      <dsp:nvSpPr>
        <dsp:cNvPr id="0" name=""/>
        <dsp:cNvSpPr/>
      </dsp:nvSpPr>
      <dsp:spPr>
        <a:xfrm rot="18592763">
          <a:off x="4260145" y="2633596"/>
          <a:ext cx="1131770" cy="611534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/>
        </a:solidFill>
        <a:ln w="12700" cap="flat" cmpd="sng" algn="ctr">
          <a:solidFill>
            <a:schemeClr val="dk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4443605" y="2755903"/>
        <a:ext cx="764850" cy="366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9D157-1176-4113-93B9-F4A56757F13B}">
      <dsp:nvSpPr>
        <dsp:cNvPr id="0" name=""/>
        <dsp:cNvSpPr/>
      </dsp:nvSpPr>
      <dsp:spPr>
        <a:xfrm rot="5400000">
          <a:off x="6912146" y="-2683592"/>
          <a:ext cx="2149328" cy="7516998"/>
        </a:xfrm>
        <a:prstGeom prst="round2Same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спосо­бен сильно напугать неожиданный и громкий шум. Он пугается в момент падения и чаще плачет не потому, что больно ударился, а потому, что очень испугался.</a:t>
          </a:r>
        </a:p>
      </dsp:txBody>
      <dsp:txXfrm rot="-5400000">
        <a:off x="4228311" y="105165"/>
        <a:ext cx="7412076" cy="1939484"/>
      </dsp:txXfrm>
    </dsp:sp>
    <dsp:sp modelId="{F803F944-DF70-40B9-9A21-1C94DAB4E14B}">
      <dsp:nvSpPr>
        <dsp:cNvPr id="0" name=""/>
        <dsp:cNvSpPr/>
      </dsp:nvSpPr>
      <dsp:spPr>
        <a:xfrm>
          <a:off x="40742" y="79272"/>
          <a:ext cx="4228311" cy="2129243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Новорожденного ребенка</a:t>
          </a: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</a:p>
      </dsp:txBody>
      <dsp:txXfrm>
        <a:off x="144683" y="183213"/>
        <a:ext cx="4020429" cy="1921361"/>
      </dsp:txXfrm>
    </dsp:sp>
    <dsp:sp modelId="{E6FC72CC-BECD-4A51-9B47-F1DCBC5206FE}">
      <dsp:nvSpPr>
        <dsp:cNvPr id="0" name=""/>
        <dsp:cNvSpPr/>
      </dsp:nvSpPr>
      <dsp:spPr>
        <a:xfrm rot="5400000">
          <a:off x="6947285" y="-449589"/>
          <a:ext cx="2079051" cy="7516998"/>
        </a:xfrm>
        <a:prstGeom prst="round2Same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пугают уже какие-нибудь определенные звуки, например, шум пылесоса или миксера, звук перфоратора, работаю­щего в квартире соседей.</a:t>
          </a:r>
        </a:p>
      </dsp:txBody>
      <dsp:txXfrm rot="-5400000">
        <a:off x="4228312" y="2370875"/>
        <a:ext cx="7415507" cy="1876069"/>
      </dsp:txXfrm>
    </dsp:sp>
    <dsp:sp modelId="{00C835ED-8CFB-4CC4-BC45-038CCF0F6181}">
      <dsp:nvSpPr>
        <dsp:cNvPr id="0" name=""/>
        <dsp:cNvSpPr/>
      </dsp:nvSpPr>
      <dsp:spPr>
        <a:xfrm>
          <a:off x="0" y="2361680"/>
          <a:ext cx="4228311" cy="1894458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6 месяцем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480" y="2454160"/>
        <a:ext cx="4043351" cy="1709498"/>
      </dsp:txXfrm>
    </dsp:sp>
    <dsp:sp modelId="{BB2FCF72-7FE4-476E-BADF-AA620A8A37B6}">
      <dsp:nvSpPr>
        <dsp:cNvPr id="0" name=""/>
        <dsp:cNvSpPr/>
      </dsp:nvSpPr>
      <dsp:spPr>
        <a:xfrm rot="5400000">
          <a:off x="6880046" y="1841441"/>
          <a:ext cx="2213529" cy="7516998"/>
        </a:xfrm>
        <a:prstGeom prst="round2Same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появляется особый страх, 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ребенок 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начинает бояться незнакомых ему людей. </a:t>
          </a:r>
        </a:p>
      </dsp:txBody>
      <dsp:txXfrm rot="-5400000">
        <a:off x="4228312" y="4601231"/>
        <a:ext cx="7408942" cy="1997417"/>
      </dsp:txXfrm>
    </dsp:sp>
    <dsp:sp modelId="{5F405256-988F-40D0-A075-29226E16598B}">
      <dsp:nvSpPr>
        <dsp:cNvPr id="0" name=""/>
        <dsp:cNvSpPr/>
      </dsp:nvSpPr>
      <dsp:spPr>
        <a:xfrm>
          <a:off x="0" y="4468248"/>
          <a:ext cx="4228311" cy="2263386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6</a:t>
          </a:r>
          <a:r>
            <a:rPr lang="ru-RU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месяцев жизни</a:t>
          </a:r>
        </a:p>
      </dsp:txBody>
      <dsp:txXfrm>
        <a:off x="110489" y="4578737"/>
        <a:ext cx="4007333" cy="20424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C0131C-E4C2-4FD5-A44D-60F1A83898AE}">
      <dsp:nvSpPr>
        <dsp:cNvPr id="0" name=""/>
        <dsp:cNvSpPr/>
      </dsp:nvSpPr>
      <dsp:spPr>
        <a:xfrm rot="5400000">
          <a:off x="7245786" y="-2855902"/>
          <a:ext cx="2089546" cy="7802880"/>
        </a:xfrm>
        <a:prstGeom prst="round2Same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 детей могут появиться первые ночные кошмары. Ребенок, который раньше не ис­пытывал проблем со сном, теперь истошно кричит, когда его кладут в кроватку, просыпается с плачем и всхлипыва­ниями ночью. </a:t>
          </a:r>
        </a:p>
      </dsp:txBody>
      <dsp:txXfrm rot="-5400000">
        <a:off x="4389120" y="102767"/>
        <a:ext cx="7700877" cy="1885540"/>
      </dsp:txXfrm>
    </dsp:sp>
    <dsp:sp modelId="{3D2579E9-0104-44FC-88AE-877EB92431BF}">
      <dsp:nvSpPr>
        <dsp:cNvPr id="0" name=""/>
        <dsp:cNvSpPr/>
      </dsp:nvSpPr>
      <dsp:spPr>
        <a:xfrm>
          <a:off x="0" y="6"/>
          <a:ext cx="4389120" cy="2006487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около одного года</a:t>
          </a:r>
          <a:r>
            <a:rPr lang="ru-RU" sz="3200" kern="1200" dirty="0"/>
            <a:t> </a:t>
          </a:r>
        </a:p>
      </dsp:txBody>
      <dsp:txXfrm>
        <a:off x="97949" y="97955"/>
        <a:ext cx="4193222" cy="1810589"/>
      </dsp:txXfrm>
    </dsp:sp>
    <dsp:sp modelId="{299ACF9E-7E4B-4D6B-ACB2-24062FADB8C1}">
      <dsp:nvSpPr>
        <dsp:cNvPr id="0" name=""/>
        <dsp:cNvSpPr/>
      </dsp:nvSpPr>
      <dsp:spPr>
        <a:xfrm rot="5400000">
          <a:off x="7082467" y="-472440"/>
          <a:ext cx="2416184" cy="7802880"/>
        </a:xfrm>
        <a:prstGeom prst="round2Same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 детей по­являются страхи, связанные с содержанием прочитанных книг, увиденных по телевизору передач или разговоров со взрослыми. Баба Яга, </a:t>
          </a: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Бармалей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Мойдодыр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 rot="-5400000">
        <a:off x="4389119" y="2338856"/>
        <a:ext cx="7684932" cy="2180288"/>
      </dsp:txXfrm>
    </dsp:sp>
    <dsp:sp modelId="{A3FA6989-AFBB-41B4-993F-1E502FF32BA3}">
      <dsp:nvSpPr>
        <dsp:cNvPr id="0" name=""/>
        <dsp:cNvSpPr/>
      </dsp:nvSpPr>
      <dsp:spPr>
        <a:xfrm>
          <a:off x="0" y="2238702"/>
          <a:ext cx="4389120" cy="2380594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Двух-трехлетний ребенок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</a:p>
      </dsp:txBody>
      <dsp:txXfrm>
        <a:off x="116211" y="2354913"/>
        <a:ext cx="4156698" cy="2148172"/>
      </dsp:txXfrm>
    </dsp:sp>
    <dsp:sp modelId="{DD643908-9B50-458F-97B8-61E17DB8D17F}">
      <dsp:nvSpPr>
        <dsp:cNvPr id="0" name=""/>
        <dsp:cNvSpPr/>
      </dsp:nvSpPr>
      <dsp:spPr>
        <a:xfrm rot="5400000">
          <a:off x="7334310" y="2000310"/>
          <a:ext cx="2089546" cy="7625832"/>
        </a:xfrm>
        <a:prstGeom prst="round2Same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дети начинают бояться 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темноты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одиночества, замкнутого пространства. </a:t>
          </a:r>
        </a:p>
      </dsp:txBody>
      <dsp:txXfrm rot="-5400000">
        <a:off x="4566168" y="4870456"/>
        <a:ext cx="7523829" cy="1885540"/>
      </dsp:txXfrm>
    </dsp:sp>
    <dsp:sp modelId="{9DB1A23B-5881-4A38-86F9-6A686BC8C842}">
      <dsp:nvSpPr>
        <dsp:cNvPr id="0" name=""/>
        <dsp:cNvSpPr/>
      </dsp:nvSpPr>
      <dsp:spPr>
        <a:xfrm>
          <a:off x="84661" y="4682357"/>
          <a:ext cx="4270262" cy="2053188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три-четыре год</a:t>
          </a:r>
          <a:r>
            <a:rPr lang="ru-RU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 </a:t>
          </a:r>
        </a:p>
      </dsp:txBody>
      <dsp:txXfrm>
        <a:off x="184889" y="4782585"/>
        <a:ext cx="4069806" cy="1852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2E23-3C75-4ED4-AA6C-65B2C254C1B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C25E-7B0D-45A4-A892-74B59CCF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46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2E23-3C75-4ED4-AA6C-65B2C254C1B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C25E-7B0D-45A4-A892-74B59CCF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98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2E23-3C75-4ED4-AA6C-65B2C254C1B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C25E-7B0D-45A4-A892-74B59CCF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88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2E23-3C75-4ED4-AA6C-65B2C254C1B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C25E-7B0D-45A4-A892-74B59CCF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16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2E23-3C75-4ED4-AA6C-65B2C254C1B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C25E-7B0D-45A4-A892-74B59CCF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59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2E23-3C75-4ED4-AA6C-65B2C254C1B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C25E-7B0D-45A4-A892-74B59CCF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8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2E23-3C75-4ED4-AA6C-65B2C254C1B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C25E-7B0D-45A4-A892-74B59CCF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2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2E23-3C75-4ED4-AA6C-65B2C254C1B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C25E-7B0D-45A4-A892-74B59CCF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32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2E23-3C75-4ED4-AA6C-65B2C254C1B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C25E-7B0D-45A4-A892-74B59CCF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3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2E23-3C75-4ED4-AA6C-65B2C254C1B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C25E-7B0D-45A4-A892-74B59CCF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2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2E23-3C75-4ED4-AA6C-65B2C254C1B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C25E-7B0D-45A4-A892-74B59CCF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28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C2E23-3C75-4ED4-AA6C-65B2C254C1B3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4C25E-7B0D-45A4-A892-74B59CCF0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23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059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Синдром </a:t>
            </a:r>
            <a:r>
              <a:rPr lang="ru-RU" dirty="0"/>
              <a:t>страха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380593"/>
            <a:ext cx="12192000" cy="435128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952368"/>
            <a:ext cx="6306207" cy="456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48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5990" y="197708"/>
            <a:ext cx="5708822" cy="1027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5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Рисование страхов поможет избавить ребёнка от боязни животных, сказочных персонажей, темноты, огня или чего-то другого. Попросите изобразить свой страх в виде конкретного предмета. Помогите сделать картинку яркой и красочной. А затем предложите избавиться от страха, для этого сожгите рисунок или разорвите на мелкие кусочки. Важно чтобы ребёнок сам сделал это, уничтожив свой страх.</a:t>
            </a:r>
          </a:p>
          <a:p>
            <a:pPr>
              <a:lnSpc>
                <a:spcPct val="115000"/>
              </a:lnSpc>
              <a:spcAft>
                <a:spcPts val="50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500"/>
              </a:spcAft>
            </a:pPr>
            <a:endParaRPr lang="ru-RU" sz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50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500"/>
              </a:spcAft>
            </a:pPr>
            <a:endParaRPr lang="ru-RU" sz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50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500"/>
              </a:spcAft>
            </a:pPr>
            <a:endParaRPr lang="ru-RU" sz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50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500"/>
              </a:spcAft>
            </a:pPr>
            <a:endParaRPr lang="ru-RU" sz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50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500"/>
              </a:spcAft>
            </a:pPr>
            <a:endParaRPr lang="ru-RU" sz="1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500"/>
              </a:spcAf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5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081" y="0"/>
            <a:ext cx="56429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681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71503" y="0"/>
            <a:ext cx="5420497" cy="8147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 ничего плохого в том, что наши дети чего-то боятся, ведь страх — это эмоция, важная для нашей безопасности. В страхах, которые мы испытываем, отражается ситуация, в которой мы живем, то, что с нами происходит. Поэтому по мере взросления ребенка, развития его интеллекта и лично­сти меняется содержание страхов, которые он переживает.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ru-RU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05" y="469557"/>
            <a:ext cx="5387545" cy="575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161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484179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 — это эмоция, которая предупреждает нас о воз­можных опасностях, а значит, помогает нам избежать или преодолеть их, может возникнуть в любом возрастном периоде. Одним из наиболее характерных симптомов страха является дрожание всех мышц тела.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303" y="2869324"/>
            <a:ext cx="5486400" cy="3799490"/>
          </a:xfr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081111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822712"/>
              </p:ext>
            </p:extLst>
          </p:nvPr>
        </p:nvGraphicFramePr>
        <p:xfrm>
          <a:off x="0" y="0"/>
          <a:ext cx="12192000" cy="6747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5006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страхи бывают: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невротические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страхам подвергаются практически все дети. Наиболее они проявляются у эмоционально чувствительных детей. Чем старше становится ребенок, тем более разнообраз­ными становятся его страхи.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86" y="1578851"/>
            <a:ext cx="4083269" cy="267636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834" y="4255211"/>
            <a:ext cx="4382814" cy="2508196"/>
          </a:xfr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498" y="1690688"/>
            <a:ext cx="4767262" cy="256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9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" y="0"/>
            <a:ext cx="123671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-1" y="0"/>
            <a:ext cx="270933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-1" y="457200"/>
            <a:ext cx="2709333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0" y="0"/>
            <a:ext cx="261006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300961738"/>
              </p:ext>
            </p:extLst>
          </p:nvPr>
        </p:nvGraphicFramePr>
        <p:xfrm>
          <a:off x="1" y="0"/>
          <a:ext cx="11745310" cy="6731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631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5580243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4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1"/>
            <a:ext cx="3988675" cy="14859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Шести-семи лет</a:t>
            </a:r>
            <a:endParaRPr lang="ru-RU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3988677" y="0"/>
            <a:ext cx="8203324" cy="1485900"/>
          </a:xfrm>
          <a:prstGeom prst="round1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происходит большой скачок в интеллектуальном развитии ребенка: у него формируется чувство пространства и времени.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Объект 1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5900"/>
            <a:ext cx="4855779" cy="4173921"/>
          </a:xfr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062" y="2822028"/>
            <a:ext cx="5270938" cy="403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151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данные 5"/>
          <p:cNvSpPr/>
          <p:nvPr/>
        </p:nvSpPr>
        <p:spPr>
          <a:xfrm>
            <a:off x="-1" y="457200"/>
            <a:ext cx="4744996" cy="6215449"/>
          </a:xfrm>
          <a:prstGeom prst="flowChartInputOutp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Невротические страхи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Выноска со стрелкой влево 6"/>
          <p:cNvSpPr/>
          <p:nvPr/>
        </p:nvSpPr>
        <p:spPr>
          <a:xfrm>
            <a:off x="4942702" y="617855"/>
            <a:ext cx="6524367" cy="2471334"/>
          </a:xfrm>
          <a:prstGeom prst="left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Длительные и неразрешимые переживания или острые психические потрясения. Обычно, это страхи темноты, одиночества.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Выноска со стрелкой влево 7"/>
          <p:cNvSpPr/>
          <p:nvPr/>
        </p:nvSpPr>
        <p:spPr>
          <a:xfrm>
            <a:off x="4423719" y="3527853"/>
            <a:ext cx="7195750" cy="2650525"/>
          </a:xfrm>
          <a:prstGeom prst="left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Недостаточная уверенность в себе, отсутствие адекватной самооценки, психологической защиты, наличие многочисленных страхов являются признаком неврозов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62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49427" y="103188"/>
            <a:ext cx="7512908" cy="353403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Помните, что большинство детских страхов со временем просто исчезнут. Однако не стоит оставлять ребёнка со своей проблемой наедине. Это может привести к психологической травме и отразиться в будущем. Навязчивые страхи сохраняются долгое время. Избавят от подобных страхов специальные психологические игры и упражнения.</a:t>
            </a:r>
            <a:b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>
          <a:xfrm>
            <a:off x="7463481" y="-1"/>
            <a:ext cx="4728519" cy="4275439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032" y="3291231"/>
            <a:ext cx="6101449" cy="332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35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459</Words>
  <Application>Microsoft Office PowerPoint</Application>
  <PresentationFormat>Широкоэкранный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Синдром страха </vt:lpstr>
      <vt:lpstr>Страх — это эмоция, которая предупреждает нас о воз­можных опасностях, а значит, помогает нам избежать или преодолеть их, может возникнуть в любом возрастном периоде. Одним из наиболее характерных симптомов страха является дрожание всех мышц тела. </vt:lpstr>
      <vt:lpstr>Презентация PowerPoint</vt:lpstr>
      <vt:lpstr>Детские страхи бывают: возрастные и невротические. Возрастным страхам подвергаются практически все дети. Наиболее они проявляются у эмоционально чувствительных детей. Чем старше становится ребенок, тем более разнообраз­ными становятся его страхи.  </vt:lpstr>
      <vt:lpstr>Презентация PowerPoint</vt:lpstr>
      <vt:lpstr>Презентация PowerPoint</vt:lpstr>
      <vt:lpstr>Презентация PowerPoint</vt:lpstr>
      <vt:lpstr>Презентация PowerPoint</vt:lpstr>
      <vt:lpstr>Помните, что большинство детских страхов со временем просто исчезнут. Однако не стоит оставлять ребёнка со своей проблемой наедине. Это может привести к психологической травме и отразиться в будущем. Навязчивые страхи сохраняются долгое время. Избавят от подобных страхов специальные психологические игры и упражнения.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страха</dc:title>
  <dc:creator>BrayanNK</dc:creator>
  <cp:lastModifiedBy>BrayanNK</cp:lastModifiedBy>
  <cp:revision>10</cp:revision>
  <dcterms:created xsi:type="dcterms:W3CDTF">2014-01-26T14:35:29Z</dcterms:created>
  <dcterms:modified xsi:type="dcterms:W3CDTF">2014-01-26T16:33:32Z</dcterms:modified>
</cp:coreProperties>
</file>