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2" r:id="rId15"/>
    <p:sldId id="273" r:id="rId16"/>
    <p:sldId id="274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67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404663"/>
            <a:ext cx="8136904" cy="612068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Презентация воспитателя МБДОУ ЦРР ДС № 28 «Светлячок»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Полещук Лилии Станиславовны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Метод\Desktop\садик\SAM_0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05064"/>
            <a:ext cx="3331096" cy="2498322"/>
          </a:xfrm>
          <a:prstGeom prst="rect">
            <a:avLst/>
          </a:prstGeom>
          <a:noFill/>
        </p:spPr>
      </p:pic>
      <p:pic>
        <p:nvPicPr>
          <p:cNvPr id="1026" name="Picture 2" descr="C:\Users\Метод\Desktop\Лиля Полещук театр. д-ть\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620688"/>
            <a:ext cx="5469810" cy="2378732"/>
          </a:xfrm>
          <a:prstGeom prst="rect">
            <a:avLst/>
          </a:prstGeom>
          <a:noFill/>
        </p:spPr>
      </p:pic>
      <p:pic>
        <p:nvPicPr>
          <p:cNvPr id="1027" name="Picture 3" descr="C:\Users\Метод\Desktop\Лиля Полещук театр. д-ть\66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05064"/>
            <a:ext cx="4213046" cy="24920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260648"/>
          <a:ext cx="8280920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612068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Тактильные дощечки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Тактильная память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 это способность запоминать ощущения от прикосновения к различным предметам.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Основа работы с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тактильными дощечками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 развитие тактильной памяти.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восприятия окружающего мира, воображения, фантазии, речи, умения выразить словами свои ощущения от прикосновения. 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Users\Метод\Desktop\садик\90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5625901" cy="38987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332656"/>
          <a:ext cx="8208912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6120680">
                <a:tc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Изготовление тактильных дощечек: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100" dirty="0" smtClean="0"/>
                    </a:p>
                    <a:p>
                      <a:pPr algn="l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Материал: набор из 10-15 дощечек с разной шероховатостью поверхностей (5х10 см).</a:t>
                      </a:r>
                    </a:p>
                    <a:p>
                      <a:pPr algn="l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На одной стороне дощечки написать ее порядковый номер от 1 до 15.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Все дощечки должны быть разными на ощупь.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на дощечку № 1 наклеить кусочек натурального или искусственного меха;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на дощечку № 2 наклеить наждачную бумагу (она должна быть жесткой и шершавой);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на дощечку № 3 наклеить кусочек мягкой ткани (байка, фланель);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на дощечку № 4 накапать расплавленный воск от свечи, чтобы на поверхности образовались застывшие капли;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на дощечку № 5 наклеить кусок веревки или толстый шнур  (зигзагообразно);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на дощечку № 6 наклеить спички или маленькие тонкие палочки;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на дощечку № 7 наклеить скорлупки от орехов;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на дощечку № 8 наклеить фольгу или целлофан, ее поверхность должна быть гладкой;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на дощечку № 9 наклеить бархат или бархатистую ткань;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на дощечку № 10 наклеить рубчатую ткань (вельвет);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на дощечку № 11 наклеить крупу (гречневую или перловую);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на дощечку № 12 наклеить чешуйки от шишек;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на остальные дощечки можно наклеить мелкую крупу, разломанные кусочки палочек, засушенный листочек и т.п.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600" dirty="0" smtClean="0"/>
                    </a:p>
                    <a:p>
                      <a:pPr algn="l"/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332656"/>
          <a:ext cx="8280920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6120680"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Этапы работы с тактильными дощечками: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 Дать сигнал ребенку, чтобы он закрыл глаза.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 Вложить в его руку дощечку с установкой ее потрогать.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 Спросить у ребенка, что ему напоминает, когда он трогает (гладит)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дощечку (пушистого котика, колючего ежа, зубастого волка или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другое).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4. Взять у ребенка дощечку и дать установку, чтобы он открыл глаза.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Правило: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для игры с ребенком желательно использовать от 1 до 3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дощечек в зависимости от возраста.</a:t>
                      </a: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Например, задание «Угадай друзей на ощупь»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(тактильные дощечки)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Цель: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развитие у детей тактильной памяти.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Ход: воспитатель предлагает детям потрогать дощечки, узнать, кто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живет «в домике»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(смотреть методику работы с тактильными дощечками).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332656"/>
          <a:ext cx="8352928" cy="618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/>
              </a:tblGrid>
              <a:tr h="618771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Обыгрываем </a:t>
                      </a:r>
                      <a:r>
                        <a:rPr lang="ru-RU" sz="18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потешки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«Кисонька-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мурысонька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с кем прянички ела?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- Одна. 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- Не ешь одна, не ешь одна»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Собачка: «Не плачь, зайчик! Я твоему гору помогу»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</a:t>
                      </a: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«Раз, два, три, четыре, пять -  барабаню я опять»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Трень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брень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гусельки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золотые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струнушки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!»   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Метод\Desktop\садик\SAM_0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1916777" cy="1396875"/>
          </a:xfrm>
          <a:prstGeom prst="rect">
            <a:avLst/>
          </a:prstGeom>
          <a:noFill/>
        </p:spPr>
      </p:pic>
      <p:pic>
        <p:nvPicPr>
          <p:cNvPr id="1027" name="Picture 3" descr="C:\Users\Метод\Desktop\садик\SAM_0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1456184" cy="1538528"/>
          </a:xfrm>
          <a:prstGeom prst="rect">
            <a:avLst/>
          </a:prstGeom>
          <a:noFill/>
        </p:spPr>
      </p:pic>
      <p:pic>
        <p:nvPicPr>
          <p:cNvPr id="1028" name="Picture 4" descr="C:\Users\Метод\Desktop\садик\SAM_0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996952"/>
            <a:ext cx="1044898" cy="1586828"/>
          </a:xfrm>
          <a:prstGeom prst="rect">
            <a:avLst/>
          </a:prstGeom>
          <a:noFill/>
        </p:spPr>
      </p:pic>
      <p:pic>
        <p:nvPicPr>
          <p:cNvPr id="1029" name="Picture 5" descr="C:\Users\Метод\Desktop\садик\SAM_03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293096"/>
            <a:ext cx="1218630" cy="20145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332656"/>
          <a:ext cx="8352928" cy="60486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52928"/>
              </a:tblGrid>
              <a:tr h="6048672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Инсценировка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сказки «Звериная дружба»</a:t>
                      </a:r>
                    </a:p>
                    <a:p>
                      <a:pPr algn="ctr"/>
                      <a:endParaRPr lang="ru-RU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Метод\Desktop\Лиля Полещук театр. д-ть\SAM_0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2104256" cy="2613653"/>
          </a:xfrm>
          <a:prstGeom prst="rect">
            <a:avLst/>
          </a:prstGeom>
          <a:noFill/>
        </p:spPr>
      </p:pic>
      <p:pic>
        <p:nvPicPr>
          <p:cNvPr id="1027" name="Picture 3" descr="C:\Users\Метод\Desktop\Лиля Полещук театр. д-ть\SAM_0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79050"/>
            <a:ext cx="3141712" cy="2356284"/>
          </a:xfrm>
          <a:prstGeom prst="rect">
            <a:avLst/>
          </a:prstGeom>
          <a:noFill/>
        </p:spPr>
      </p:pic>
      <p:pic>
        <p:nvPicPr>
          <p:cNvPr id="1028" name="Picture 4" descr="C:\Users\Метод\Desktop\Лиля Полещук театр. д-ть\SAM_0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933056"/>
            <a:ext cx="3189717" cy="2392288"/>
          </a:xfrm>
          <a:prstGeom prst="rect">
            <a:avLst/>
          </a:prstGeom>
          <a:noFill/>
        </p:spPr>
      </p:pic>
      <p:pic>
        <p:nvPicPr>
          <p:cNvPr id="1029" name="Picture 5" descr="C:\Users\Метод\Desktop\Лиля Полещук театр. д-ть\SAM_03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482052"/>
            <a:ext cx="3145889" cy="20574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332656"/>
          <a:ext cx="8424936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619268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Показ кукольного  театра «Колобок»                   Показ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фланелеграфа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«Репка» </a:t>
                      </a: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           Игра-инсценировка                          Показ кукольного театра «Курочка Ряба»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Метод\Desktop\Лиля Полещук театр. д-ть\SAM_0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3456384" cy="2448272"/>
          </a:xfrm>
          <a:prstGeom prst="rect">
            <a:avLst/>
          </a:prstGeom>
          <a:noFill/>
        </p:spPr>
      </p:pic>
      <p:pic>
        <p:nvPicPr>
          <p:cNvPr id="1027" name="Picture 3" descr="C:\Users\Метод\Desktop\Лиля Полещук театр. д-ть\SAM_0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836712"/>
            <a:ext cx="3199812" cy="2304256"/>
          </a:xfrm>
          <a:prstGeom prst="rect">
            <a:avLst/>
          </a:prstGeom>
          <a:noFill/>
        </p:spPr>
      </p:pic>
      <p:pic>
        <p:nvPicPr>
          <p:cNvPr id="1028" name="Picture 4" descr="C:\Users\Метод\Desktop\Лиля Полещук театр. д-ть\SAM_0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3429744" cy="2572308"/>
          </a:xfrm>
          <a:prstGeom prst="rect">
            <a:avLst/>
          </a:prstGeom>
          <a:noFill/>
        </p:spPr>
      </p:pic>
      <p:pic>
        <p:nvPicPr>
          <p:cNvPr id="1029" name="Picture 5" descr="C:\Users\Метод\Desktop\Лиля Полещук театр. д-ть\SAM_02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789040"/>
            <a:ext cx="2392287" cy="26343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332656"/>
          <a:ext cx="8352928" cy="60486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52928"/>
              </a:tblGrid>
              <a:tr h="604867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Сказка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«Репка» в картинках                                  Показ настольного театра </a:t>
                      </a:r>
                    </a:p>
                    <a:p>
                      <a:pPr algn="l"/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«Волк и семеро козлят»</a:t>
                      </a:r>
                    </a:p>
                    <a:p>
                      <a:pPr algn="l"/>
                      <a:endParaRPr lang="ru-RU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        Игра-инсценировка «В гостях у тетки Наталки» (по кубанским мотивам)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Метод\Desktop\Лиля Полещук театр. д-ть\SAM_0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2816864" cy="2408312"/>
          </a:xfrm>
          <a:prstGeom prst="rect">
            <a:avLst/>
          </a:prstGeom>
          <a:noFill/>
        </p:spPr>
      </p:pic>
      <p:pic>
        <p:nvPicPr>
          <p:cNvPr id="4098" name="Picture 2" descr="C:\Users\Метод\Desktop\садик\SAM_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80728"/>
            <a:ext cx="3168352" cy="2376264"/>
          </a:xfrm>
          <a:prstGeom prst="rect">
            <a:avLst/>
          </a:prstGeom>
          <a:noFill/>
        </p:spPr>
      </p:pic>
      <p:pic>
        <p:nvPicPr>
          <p:cNvPr id="2" name="Picture 2" descr="C:\Users\Метод\Desktop\Лиля Полещук театр. д-ть\11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789040"/>
            <a:ext cx="3631190" cy="24236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568952" cy="61926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260648"/>
            <a:ext cx="7704856" cy="62646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endParaRPr lang="ru-RU" sz="7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7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7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7600" b="1" i="1" dirty="0" smtClean="0">
                <a:solidFill>
                  <a:srgbClr val="FF0000"/>
                </a:solidFill>
              </a:rPr>
              <a:t>Презентация на тему: </a:t>
            </a:r>
            <a:r>
              <a:rPr lang="ru-RU" sz="7000" b="1" dirty="0" smtClean="0">
                <a:solidFill>
                  <a:srgbClr val="FF0000"/>
                </a:solidFill>
              </a:rPr>
              <a:t/>
            </a:r>
            <a:br>
              <a:rPr lang="ru-RU" sz="70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7600" b="1" dirty="0" smtClean="0">
                <a:solidFill>
                  <a:srgbClr val="FF0000"/>
                </a:solidFill>
              </a:rPr>
              <a:t>«Театрализованная деятельность </a:t>
            </a:r>
          </a:p>
          <a:p>
            <a:pPr algn="ctr">
              <a:buNone/>
            </a:pPr>
            <a:r>
              <a:rPr lang="ru-RU" sz="7600" b="1" dirty="0" smtClean="0">
                <a:solidFill>
                  <a:srgbClr val="FF0000"/>
                </a:solidFill>
              </a:rPr>
              <a:t>в первой младшей группе»</a:t>
            </a:r>
            <a:br>
              <a:rPr lang="ru-RU" sz="76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endParaRPr lang="ru-RU" sz="4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2012 год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251520" y="260648"/>
            <a:ext cx="8568952" cy="64087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Содержание: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1.Введение……………………………………………………………………… 3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2. Обоснование выбора темы ……………………………………………….. 4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3. Задачи театрализованной деятельности в  1  младшей группе ……… 5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4. Мнемотехника……………………………………………………………… 6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5. </a:t>
            </a:r>
            <a:r>
              <a:rPr lang="ru-RU" b="1" dirty="0" err="1" smtClean="0">
                <a:solidFill>
                  <a:schemeClr val="tx1"/>
                </a:solidFill>
              </a:rPr>
              <a:t>Мнемодорожки</a:t>
            </a:r>
            <a:r>
              <a:rPr lang="ru-RU" b="1" dirty="0" smtClean="0">
                <a:solidFill>
                  <a:schemeClr val="tx1"/>
                </a:solidFill>
              </a:rPr>
              <a:t>. Примеры </a:t>
            </a:r>
            <a:r>
              <a:rPr lang="ru-RU" b="1" dirty="0" err="1" smtClean="0">
                <a:solidFill>
                  <a:schemeClr val="tx1"/>
                </a:solidFill>
              </a:rPr>
              <a:t>мнемодорожек</a:t>
            </a:r>
            <a:r>
              <a:rPr lang="ru-RU" b="1" dirty="0" smtClean="0">
                <a:solidFill>
                  <a:schemeClr val="tx1"/>
                </a:solidFill>
              </a:rPr>
              <a:t> ………………………. 7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6. Тактильные дощечки. Образцы тактильных дощечек…………….. 9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7. Изготовление тактильных дощечек………………………………….. 11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8. Этапы работы с тактильными дощечками. Примеры……………… 12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9. Обыгрываем </a:t>
            </a:r>
            <a:r>
              <a:rPr lang="ru-RU" b="1" dirty="0" err="1" smtClean="0">
                <a:solidFill>
                  <a:schemeClr val="tx1"/>
                </a:solidFill>
              </a:rPr>
              <a:t>потешки</a:t>
            </a:r>
            <a:r>
              <a:rPr lang="ru-RU" b="1" dirty="0" smtClean="0">
                <a:solidFill>
                  <a:schemeClr val="tx1"/>
                </a:solidFill>
              </a:rPr>
              <a:t>…………………………………………………… 13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10. Наши первые шаги…………………………………………………….. 14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11. Настольные театры, дидактические игры…………………………. 16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12. Сказка «Колобок»……………………………………………………………. 17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467544" y="332656"/>
            <a:ext cx="8352928" cy="6192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Введение: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Большинство детей в младшем возрасте, поступающих в детский сад, не готовы к восприятию сказок. Требуется специальная работа по вовлечению детей в сказку, формированию интереса к ней, способности к осмыслению сюжета и включению в сказочное действие. Поэтому на первом этапе работы важным было сформировать у детей уверенность в себе и желание сотрудничать со взрослыми в новой для ребенка деятельности.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Поэтому большое внимание уделялось индивидуальному общению. Оно дифференцировалось в зависимости от психологических особенностей ребенка и его возможностей усвоения материала, т.к. даже дети одного возраста имеют различный уровень развития моторики.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7544" y="332656"/>
            <a:ext cx="8280920" cy="6192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4200" b="1" dirty="0" smtClean="0">
                <a:solidFill>
                  <a:srgbClr val="FF0000"/>
                </a:solidFill>
              </a:rPr>
              <a:t>Обоснование выбора темы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	</a:t>
            </a:r>
            <a:r>
              <a:rPr lang="ru-RU" sz="3600" b="1" dirty="0" smtClean="0">
                <a:solidFill>
                  <a:schemeClr val="tx1"/>
                </a:solidFill>
              </a:rPr>
              <a:t>Знакомство детей с различными видами театра необходимо начинать в 1 младшей группе. Я  заметила, что встреча с театральной куклой, особенно в адаптационный период, помогает малышам расслабиться, снять напряжение, создает радостную атмосферу, воспитывает доброту. Разыгрывая перед детьми небольшие спектакли, изменяя голос и интонацию в соответствии с изображаемым героем, позволило мне в наблюдениях отметить, что малыши, играя с мелкими игрушками, могут разыгрывать хорошо знакомые им русские народные сказки («Курочка Ряба», «Колобок», «Репка» и др.). Поэтому решила показывать маленькие спектакли, приглашая желающих детей в них играть.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	С ранних лет каждый малыш стремится проявить творчество, и поэтому важно создать в детском коллективе атмосферу свободного выражения чувств и мыслей, важно поощрять желание ребенка быть непохожим на других, важно разбудить его фантазию и попытаться максимально реализовать его способности. Театрализованные игры помогают детям закрепить коммуникативные навыки, развить внимание, речь, память, творческое воображение. Очень важно с раннего возраста показывать детям примеры дружбы, правдивости, отзывчивости, находчивости, храбрости.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	Привычку к выразительной публичной речи можно воспитать в человеке только путём привлечения его с малолетства к выступлениям перед аудиторией. Такие игры помогают преодолевать робость, неуверенность в себе застенчивость.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endParaRPr lang="ru-RU" sz="3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476672"/>
          <a:ext cx="8568952" cy="59154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68952"/>
              </a:tblGrid>
              <a:tr h="5915456">
                <a:tc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Задачи театрализованной деятельности в </a:t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 младшей группе:</a:t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Развивать память,  внимание.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Развивать умение слушать речь взрослого, понимая ее содержание, действовать в соответствии с нею.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Воспитывать выдержку.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Развивать интонационную выразительность речи (эмоциональность).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Развивать умственную и речевую активность. 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 Развивать умение с помощью взрослого инсценировать и драматизировать небольшие отрывки из народных сказок. 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332656"/>
          <a:ext cx="7992888" cy="61926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92888"/>
              </a:tblGrid>
              <a:tr h="6192688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Мнемотехника</a:t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улучшения памяти у детей в своей практике я использую приемы мнемотехники. Мнемотехника - это система методов и приемов, обеспечивающих эффективное запоминание, сохранение и воспроизведение информации.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обучения с ее использованием - развитие памяти (разные виды: слуховая, зрительная, двигательная, тактильная), мышления, внимания, воображения.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Основа обучения - развитие творческого познания.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знакомятся с окружающим не только непосредственно что-то воспринимая, но и опосредованно, с помощью прочитанных книг, рассказанных сказок. Сказка - неизменный спутник детства - играет особую роль в жизни ребенка. Воображаемая ситуация роднит сказку с игрой-главным видом деятельности дошкольника. Малыш сопереживает героям, разделяет их чувства, живет вместе с ними в мире сказки. Ему легче установить ассоциативные связи с любимыми и понятными сказочными персонажами.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332656"/>
          <a:ext cx="8352928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/>
              </a:tblGrid>
              <a:tr h="604867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0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Мнемодорожки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Мнемодорожка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несет обучающую информацию в небольшом количестве, что очень важно на первых порах обучения ребенка. Работать с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мнемодорожкой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можно, используя приемы наложения и приложения (часто используемые в работе с детьми младшего дошкольного возраста), исключая на первых порах метод частичной или полной графической зарисовки. Для детей младшего возраста необходимо давать цветные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мнемотаблицы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так как у детей лучше в памяти остаются отдельные образы: лиса – рыжая плутовка, цыплята – желтого, у петушка – хохолок красного цвета, мышка – серая, елочка – зеленая, солнышко – желтое и красное (теплое) и другие образы.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Опорным в таблице является изображение главных героев сказки, через которых идет осознание происходящего в ней, понимание самой сказки, содержания, которое «завязано» вокруг ее главных героев.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мнемотаблиц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может быть различным – в зависимости от возраста детей, от уровня их развития.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Так после освоения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мнемодорожек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 младшей группе можно перейти на небольшие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мнемотаблицы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на 4 клетки (2х2). 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576" y="332656"/>
          <a:ext cx="7848872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2"/>
              </a:tblGrid>
              <a:tr h="597666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Примеры используемых </a:t>
                      </a:r>
                      <a:r>
                        <a:rPr lang="ru-RU" sz="2800" b="1" dirty="0" err="1" smtClean="0">
                          <a:solidFill>
                            <a:srgbClr val="C00000"/>
                          </a:solidFill>
                        </a:rPr>
                        <a:t>мнемодорожек</a:t>
                      </a:r>
                      <a:endParaRPr lang="ru-RU" sz="2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1800" b="1" dirty="0" smtClean="0"/>
                        <a:t>Сказка</a:t>
                      </a:r>
                      <a:r>
                        <a:rPr lang="ru-RU" sz="1800" b="1" baseline="0" dirty="0" smtClean="0"/>
                        <a:t> «Колобок»</a:t>
                      </a:r>
                      <a:endParaRPr lang="ru-RU" sz="1800" b="1" dirty="0" smtClean="0"/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Аленушка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взяла корзинку и пошла в лес                                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собирать грибы.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Часто идет дождь, в лесу после дождя 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появляются грибы, а мы от дождя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прячемся под дождем.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Стало светить яркое теплое солнце,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стали таять сосульки (они заплакали),             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растаяла избушка лисы.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C:\Users\Метод\Desktop\садик\SAM_0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96752"/>
            <a:ext cx="4267200" cy="1543050"/>
          </a:xfrm>
          <a:prstGeom prst="rect">
            <a:avLst/>
          </a:prstGeom>
          <a:noFill/>
        </p:spPr>
      </p:pic>
      <p:pic>
        <p:nvPicPr>
          <p:cNvPr id="5123" name="Picture 3" descr="C:\Users\Метод\Desktop\садик\SAM_0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085184"/>
            <a:ext cx="2539008" cy="1056450"/>
          </a:xfrm>
          <a:prstGeom prst="rect">
            <a:avLst/>
          </a:prstGeom>
          <a:noFill/>
        </p:spPr>
      </p:pic>
      <p:pic>
        <p:nvPicPr>
          <p:cNvPr id="5124" name="Picture 4" descr="C:\Users\Метод\Desktop\садик\SAM_0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996952"/>
            <a:ext cx="2611016" cy="944162"/>
          </a:xfrm>
          <a:prstGeom prst="rect">
            <a:avLst/>
          </a:prstGeom>
          <a:noFill/>
        </p:spPr>
      </p:pic>
      <p:pic>
        <p:nvPicPr>
          <p:cNvPr id="5125" name="Picture 5" descr="C:\Users\Метод\Desktop\садик\SAM_03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005064"/>
            <a:ext cx="2592288" cy="9179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132</Words>
  <Application>Microsoft Office PowerPoint</Application>
  <PresentationFormat>Экран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воспитателя МБДОУ ЦРР ДС № 28 «Светлячок» Полещук Лилии Станиславовны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ЦРР ДС №28 «Светлячок» г.Туапсе</dc:title>
  <dc:creator>Метод</dc:creator>
  <cp:lastModifiedBy>Метод</cp:lastModifiedBy>
  <cp:revision>37</cp:revision>
  <dcterms:created xsi:type="dcterms:W3CDTF">2012-10-17T04:32:07Z</dcterms:created>
  <dcterms:modified xsi:type="dcterms:W3CDTF">2012-10-25T06:55:41Z</dcterms:modified>
</cp:coreProperties>
</file>