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3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63F2-B2AE-4E71-BF1C-69A4BAA3B113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91B6-6412-433A-A57B-EE75066D6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63F2-B2AE-4E71-BF1C-69A4BAA3B113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91B6-6412-433A-A57B-EE75066D6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63F2-B2AE-4E71-BF1C-69A4BAA3B113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91B6-6412-433A-A57B-EE75066D6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63F2-B2AE-4E71-BF1C-69A4BAA3B113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91B6-6412-433A-A57B-EE75066D6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63F2-B2AE-4E71-BF1C-69A4BAA3B113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91B6-6412-433A-A57B-EE75066D6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63F2-B2AE-4E71-BF1C-69A4BAA3B113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91B6-6412-433A-A57B-EE75066D6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63F2-B2AE-4E71-BF1C-69A4BAA3B113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91B6-6412-433A-A57B-EE75066D6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63F2-B2AE-4E71-BF1C-69A4BAA3B113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91B6-6412-433A-A57B-EE75066D6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63F2-B2AE-4E71-BF1C-69A4BAA3B113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91B6-6412-433A-A57B-EE75066D6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63F2-B2AE-4E71-BF1C-69A4BAA3B113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91B6-6412-433A-A57B-EE75066D6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63F2-B2AE-4E71-BF1C-69A4BAA3B113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91B6-6412-433A-A57B-EE75066D6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D63F2-B2AE-4E71-BF1C-69A4BAA3B113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791B6-6412-433A-A57B-EE75066D6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4822" y="1928802"/>
            <a:ext cx="53532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</a:t>
            </a:r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то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лишнее?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1826908" cy="2045046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2.web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907090"/>
            <a:ext cx="1714512" cy="2021844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3.web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000108"/>
            <a:ext cx="1746897" cy="2000264"/>
          </a:xfrm>
          <a:prstGeom prst="rect">
            <a:avLst/>
          </a:prstGeom>
          <a:noFill/>
        </p:spPr>
      </p:pic>
      <p:pic>
        <p:nvPicPr>
          <p:cNvPr id="1029" name="Picture 5" descr="C:\Documents and Settings\Пользователь\Рабочий стол\4.web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3571876"/>
            <a:ext cx="1785950" cy="2391897"/>
          </a:xfrm>
          <a:prstGeom prst="rect">
            <a:avLst/>
          </a:prstGeom>
          <a:noFill/>
        </p:spPr>
      </p:pic>
      <p:pic>
        <p:nvPicPr>
          <p:cNvPr id="1030" name="Picture 6" descr="C:\Documents and Settings\Пользователь\Рабочий стол\5.web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643314"/>
            <a:ext cx="1571636" cy="2357454"/>
          </a:xfrm>
          <a:prstGeom prst="rect">
            <a:avLst/>
          </a:prstGeom>
          <a:noFill/>
        </p:spPr>
      </p:pic>
      <p:sp>
        <p:nvSpPr>
          <p:cNvPr id="8" name="Стрелка вверх 7"/>
          <p:cNvSpPr/>
          <p:nvPr/>
        </p:nvSpPr>
        <p:spPr>
          <a:xfrm>
            <a:off x="3786182" y="2714620"/>
            <a:ext cx="714380" cy="4143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2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1785950" cy="1785950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Рабочий стол\3.web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857232"/>
            <a:ext cx="1919291" cy="1857378"/>
          </a:xfrm>
          <a:prstGeom prst="rect">
            <a:avLst/>
          </a:prstGeom>
          <a:noFill/>
        </p:spPr>
      </p:pic>
      <p:pic>
        <p:nvPicPr>
          <p:cNvPr id="2053" name="Picture 5" descr="C:\Documents and Settings\Пользователь\Рабочий стол\4.web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857232"/>
            <a:ext cx="2571768" cy="1963444"/>
          </a:xfrm>
          <a:prstGeom prst="rect">
            <a:avLst/>
          </a:prstGeom>
          <a:noFill/>
        </p:spPr>
      </p:pic>
      <p:pic>
        <p:nvPicPr>
          <p:cNvPr id="2054" name="Picture 6" descr="C:\Documents and Settings\Пользователь\Рабочий стол\5.web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852336"/>
            <a:ext cx="2243142" cy="2076984"/>
          </a:xfrm>
          <a:prstGeom prst="rect">
            <a:avLst/>
          </a:prstGeom>
          <a:noFill/>
        </p:spPr>
      </p:pic>
      <p:pic>
        <p:nvPicPr>
          <p:cNvPr id="2055" name="Picture 7" descr="C:\Documents and Settings\Пользователь\Рабочий стол\6.web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857628"/>
            <a:ext cx="2000250" cy="1928816"/>
          </a:xfrm>
          <a:prstGeom prst="rect">
            <a:avLst/>
          </a:prstGeom>
          <a:noFill/>
        </p:spPr>
      </p:pic>
      <p:pic>
        <p:nvPicPr>
          <p:cNvPr id="2056" name="Picture 8" descr="C:\Documents and Settings\Пользователь\Рабочий стол\7.web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3857628"/>
            <a:ext cx="2857513" cy="2143135"/>
          </a:xfrm>
          <a:prstGeom prst="rect">
            <a:avLst/>
          </a:prstGeom>
          <a:noFill/>
        </p:spPr>
      </p:pic>
      <p:sp>
        <p:nvSpPr>
          <p:cNvPr id="9" name="Стрелка вверх 8"/>
          <p:cNvSpPr/>
          <p:nvPr/>
        </p:nvSpPr>
        <p:spPr>
          <a:xfrm>
            <a:off x="1214414" y="5286388"/>
            <a:ext cx="642942" cy="15716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494" y="857232"/>
            <a:ext cx="1970881" cy="1857388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2.web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785794"/>
            <a:ext cx="2000249" cy="1866907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7.web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285860"/>
            <a:ext cx="2319347" cy="1138244"/>
          </a:xfrm>
          <a:prstGeom prst="rect">
            <a:avLst/>
          </a:prstGeom>
          <a:noFill/>
        </p:spPr>
      </p:pic>
      <p:pic>
        <p:nvPicPr>
          <p:cNvPr id="1029" name="Picture 5" descr="C:\Documents and Settings\Пользователь\Рабочий стол\3.web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000504"/>
            <a:ext cx="2000259" cy="2000259"/>
          </a:xfrm>
          <a:prstGeom prst="rect">
            <a:avLst/>
          </a:prstGeom>
          <a:noFill/>
        </p:spPr>
      </p:pic>
      <p:pic>
        <p:nvPicPr>
          <p:cNvPr id="1030" name="Picture 6" descr="C:\Documents and Settings\Пользователь\Рабочий стол\4.web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071942"/>
            <a:ext cx="2065981" cy="1791313"/>
          </a:xfrm>
          <a:prstGeom prst="rect">
            <a:avLst/>
          </a:prstGeom>
          <a:noFill/>
        </p:spPr>
      </p:pic>
      <p:pic>
        <p:nvPicPr>
          <p:cNvPr id="1031" name="Picture 7" descr="C:\Documents and Settings\Пользователь\Рабочий стол\5.web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4000504"/>
            <a:ext cx="1733562" cy="1857388"/>
          </a:xfrm>
          <a:prstGeom prst="rect">
            <a:avLst/>
          </a:prstGeom>
          <a:noFill/>
        </p:spPr>
      </p:pic>
      <p:sp>
        <p:nvSpPr>
          <p:cNvPr id="9" name="Стрелка вверх 8"/>
          <p:cNvSpPr/>
          <p:nvPr/>
        </p:nvSpPr>
        <p:spPr>
          <a:xfrm>
            <a:off x="6000760" y="2357430"/>
            <a:ext cx="500066" cy="45005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1976446" cy="1905000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28604"/>
            <a:ext cx="1976446" cy="1905000"/>
          </a:xfrm>
          <a:prstGeom prst="rect">
            <a:avLst/>
          </a:prstGeom>
          <a:noFill/>
        </p:spPr>
      </p:pic>
      <p:pic>
        <p:nvPicPr>
          <p:cNvPr id="1029" name="Picture 5" descr="C:\Documents and Settings\Пользователь\Рабочий стол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571480"/>
            <a:ext cx="1905008" cy="1905000"/>
          </a:xfrm>
          <a:prstGeom prst="rect">
            <a:avLst/>
          </a:prstGeom>
          <a:noFill/>
        </p:spPr>
      </p:pic>
      <p:pic>
        <p:nvPicPr>
          <p:cNvPr id="1030" name="Picture 6" descr="C:\Documents and Settings\Пользователь\Рабочий стол\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429000"/>
            <a:ext cx="2333636" cy="1905000"/>
          </a:xfrm>
          <a:prstGeom prst="rect">
            <a:avLst/>
          </a:prstGeom>
          <a:noFill/>
        </p:spPr>
      </p:pic>
      <p:pic>
        <p:nvPicPr>
          <p:cNvPr id="1033" name="Picture 9" descr="C:\Documents and Settings\Пользователь\Рабочий стол\шкаф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357562"/>
            <a:ext cx="2071702" cy="1905000"/>
          </a:xfrm>
          <a:prstGeom prst="rect">
            <a:avLst/>
          </a:prstGeom>
          <a:noFill/>
        </p:spPr>
      </p:pic>
      <p:pic>
        <p:nvPicPr>
          <p:cNvPr id="1034" name="Picture 10" descr="C:\Documents and Settings\Пользователь\Рабочий стол\мих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429000"/>
            <a:ext cx="1905000" cy="1785940"/>
          </a:xfrm>
          <a:prstGeom prst="rect">
            <a:avLst/>
          </a:prstGeom>
          <a:noFill/>
        </p:spPr>
      </p:pic>
      <p:sp>
        <p:nvSpPr>
          <p:cNvPr id="11" name="Стрелка вверх 10"/>
          <p:cNvSpPr/>
          <p:nvPr/>
        </p:nvSpPr>
        <p:spPr>
          <a:xfrm>
            <a:off x="6715140" y="4714884"/>
            <a:ext cx="642942" cy="21431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Documents and Settings\Пользователь\Мои документы\Мои рисунки\MP Navigator EX\2012_10_25\IMG.jpg"/>
          <p:cNvPicPr/>
          <p:nvPr/>
        </p:nvPicPr>
        <p:blipFill>
          <a:blip r:embed="rId2" cstate="print"/>
          <a:srcRect l="8074" t="5948" r="6016" b="8922"/>
          <a:stretch>
            <a:fillRect/>
          </a:stretch>
        </p:blipFill>
        <p:spPr bwMode="auto">
          <a:xfrm>
            <a:off x="500034" y="357166"/>
            <a:ext cx="2357454" cy="25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Пользователь\Мои документы\Мои рисунки\MP Navigator EX\2012_10_25\IMG_0001.jpg"/>
          <p:cNvPicPr/>
          <p:nvPr/>
        </p:nvPicPr>
        <p:blipFill>
          <a:blip r:embed="rId3" cstate="print"/>
          <a:srcRect l="7476" t="4574" r="6457" b="9139"/>
          <a:stretch>
            <a:fillRect/>
          </a:stretch>
        </p:blipFill>
        <p:spPr bwMode="auto">
          <a:xfrm>
            <a:off x="3428992" y="500042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Пользователь\Рабочий стол\0018-013-Krasnaja-smorod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28604"/>
            <a:ext cx="2428892" cy="2500327"/>
          </a:xfrm>
          <a:prstGeom prst="rect">
            <a:avLst/>
          </a:prstGeom>
          <a:noFill/>
        </p:spPr>
      </p:pic>
      <p:pic>
        <p:nvPicPr>
          <p:cNvPr id="11" name="Рисунок 10" descr="C:\Documents and Settings\Пользователь\Мои документы\Мои рисунки\MP Navigator EX\2012_10_25\IMG_0005.jpg"/>
          <p:cNvPicPr/>
          <p:nvPr/>
        </p:nvPicPr>
        <p:blipFill>
          <a:blip r:embed="rId5" cstate="print"/>
          <a:srcRect l="6662" t="5808" r="6712" b="8634"/>
          <a:stretch>
            <a:fillRect/>
          </a:stretch>
        </p:blipFill>
        <p:spPr bwMode="auto">
          <a:xfrm>
            <a:off x="500034" y="3357562"/>
            <a:ext cx="2425890" cy="3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Пользователь\Мои документы\Мои рисунки\MP Navigator EX\2012_10_25\IMG_0004.jpg"/>
          <p:cNvPicPr/>
          <p:nvPr/>
        </p:nvPicPr>
        <p:blipFill>
          <a:blip r:embed="rId6" cstate="print"/>
          <a:srcRect l="7064" t="5864" r="7107" b="8082"/>
          <a:stretch>
            <a:fillRect/>
          </a:stretch>
        </p:blipFill>
        <p:spPr bwMode="auto">
          <a:xfrm>
            <a:off x="3357554" y="3571876"/>
            <a:ext cx="2620328" cy="28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Пользователь\Мои документы\Мои рисунки\MP Navigator EX\2012_10_25\IMG_0006.jpg"/>
          <p:cNvPicPr/>
          <p:nvPr/>
        </p:nvPicPr>
        <p:blipFill>
          <a:blip r:embed="rId7" cstate="print"/>
          <a:srcRect l="6450" t="4265" r="6499" b="9637"/>
          <a:stretch>
            <a:fillRect/>
          </a:stretch>
        </p:blipFill>
        <p:spPr bwMode="auto">
          <a:xfrm>
            <a:off x="6929454" y="3500438"/>
            <a:ext cx="1803204" cy="289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верх 13"/>
          <p:cNvSpPr/>
          <p:nvPr/>
        </p:nvSpPr>
        <p:spPr>
          <a:xfrm>
            <a:off x="6286512" y="2214554"/>
            <a:ext cx="642942" cy="46434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яб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452702" cy="2452702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че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28604"/>
            <a:ext cx="2143140" cy="2482906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Рабочий стол\тык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500042"/>
            <a:ext cx="2631923" cy="2381264"/>
          </a:xfrm>
          <a:prstGeom prst="rect">
            <a:avLst/>
          </a:prstGeom>
          <a:noFill/>
        </p:spPr>
      </p:pic>
      <p:pic>
        <p:nvPicPr>
          <p:cNvPr id="2053" name="Picture 5" descr="C:\Documents and Settings\Пользователь\Рабочий стол\бак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357562"/>
            <a:ext cx="1928826" cy="2714641"/>
          </a:xfrm>
          <a:prstGeom prst="rect">
            <a:avLst/>
          </a:prstGeom>
          <a:noFill/>
        </p:spPr>
      </p:pic>
      <p:pic>
        <p:nvPicPr>
          <p:cNvPr id="2054" name="Picture 6" descr="C:\Documents and Settings\Пользователь\Рабочий стол\лу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3214686"/>
            <a:ext cx="2019312" cy="2997416"/>
          </a:xfrm>
          <a:prstGeom prst="rect">
            <a:avLst/>
          </a:prstGeom>
          <a:noFill/>
        </p:spPr>
      </p:pic>
      <p:pic>
        <p:nvPicPr>
          <p:cNvPr id="2055" name="Picture 7" descr="C:\Documents and Settings\Пользователь\Рабочий стол\кап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3286124"/>
            <a:ext cx="2766277" cy="2952768"/>
          </a:xfrm>
          <a:prstGeom prst="rect">
            <a:avLst/>
          </a:prstGeom>
          <a:noFill/>
        </p:spPr>
      </p:pic>
      <p:sp>
        <p:nvSpPr>
          <p:cNvPr id="8" name="Стрелка вверх 7"/>
          <p:cNvSpPr/>
          <p:nvPr/>
        </p:nvSpPr>
        <p:spPr>
          <a:xfrm>
            <a:off x="2357422" y="1714488"/>
            <a:ext cx="642942" cy="51435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714752"/>
            <a:ext cx="63720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МОЛОДЦЫ !</a:t>
            </a:r>
            <a:endParaRPr lang="ru-RU" sz="8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279  E" pathEditMode="relative" ptsTypes="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14</cp:revision>
  <dcterms:created xsi:type="dcterms:W3CDTF">2012-11-22T01:10:33Z</dcterms:created>
  <dcterms:modified xsi:type="dcterms:W3CDTF">2012-11-27T12:36:34Z</dcterms:modified>
</cp:coreProperties>
</file>