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hammer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8DF0D-FE1D-4DC8-B2C9-35496E078E42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626E-96C0-4049-8DE2-8C0040E31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  <p:sndAc>
      <p:stSnd>
        <p:snd r:embed="rId13" name="hammer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071810"/>
            <a:ext cx="773346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Логическая цепочка</a:t>
            </a:r>
            <a:endParaRPr lang="ru-RU" sz="6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1512168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588224" y="2564904"/>
            <a:ext cx="1584176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4797152"/>
            <a:ext cx="1584176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707904" y="476672"/>
            <a:ext cx="1656184" cy="1628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15616" y="2564904"/>
            <a:ext cx="1656184" cy="1628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732240" y="4725144"/>
            <a:ext cx="1656184" cy="1628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6300192" y="404664"/>
            <a:ext cx="2016224" cy="16561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971600" y="4725144"/>
            <a:ext cx="2016224" cy="16561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563888" y="2564904"/>
            <a:ext cx="1800200" cy="17281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971600" y="548680"/>
            <a:ext cx="936104" cy="15121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283968" y="4725144"/>
            <a:ext cx="936104" cy="15121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76672"/>
            <a:ext cx="936104" cy="15121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852936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836712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187624" y="4581128"/>
            <a:ext cx="1584176" cy="1728192"/>
          </a:xfrm>
          <a:prstGeom prst="rtTriangl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3995936" y="2276872"/>
            <a:ext cx="1584176" cy="1728192"/>
          </a:xfrm>
          <a:prstGeom prst="rtTriangl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7092280" y="4653136"/>
            <a:ext cx="1584176" cy="1728192"/>
          </a:xfrm>
          <a:prstGeom prst="rtTriangl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372200" y="2780928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95536" y="260648"/>
            <a:ext cx="1728192" cy="17281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6732240" y="2348880"/>
            <a:ext cx="1728192" cy="1800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779912" y="4581128"/>
            <a:ext cx="1872208" cy="18722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491880" y="332656"/>
            <a:ext cx="2016224" cy="187220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95536" y="2132856"/>
            <a:ext cx="1872208" cy="165618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876256" y="4653136"/>
            <a:ext cx="1872208" cy="165618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04248" y="332656"/>
            <a:ext cx="1656184" cy="1584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4653136"/>
            <a:ext cx="1656184" cy="1584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55576" y="548680"/>
            <a:ext cx="936104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092280" y="2780928"/>
            <a:ext cx="936104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4355976" y="5085184"/>
            <a:ext cx="936104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236296" y="620688"/>
            <a:ext cx="9361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43608" y="4941168"/>
            <a:ext cx="9361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11960" y="1268760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043608" y="292494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524328" y="544522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779912" y="2564904"/>
            <a:ext cx="1656184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2924944"/>
            <a:ext cx="100811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857224" y="571480"/>
            <a:ext cx="1785950" cy="185738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571868" y="2500306"/>
            <a:ext cx="1785950" cy="185738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643702" y="4500570"/>
            <a:ext cx="1785950" cy="185738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572264" y="500042"/>
            <a:ext cx="2000264" cy="1785950"/>
          </a:xfrm>
          <a:prstGeom prst="ellipse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57224" y="2786058"/>
            <a:ext cx="2000264" cy="1785950"/>
          </a:xfrm>
          <a:prstGeom prst="ellipse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428992" y="4643446"/>
            <a:ext cx="2000264" cy="1785950"/>
          </a:xfrm>
          <a:prstGeom prst="ellipse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714884"/>
            <a:ext cx="1928826" cy="17859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571480"/>
            <a:ext cx="1928826" cy="17859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357290" y="1428736"/>
            <a:ext cx="71438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4" y="3429000"/>
            <a:ext cx="714380" cy="785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215206" y="5357826"/>
            <a:ext cx="714380" cy="7858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3929058" y="857232"/>
            <a:ext cx="1071570" cy="114300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500166" y="4929198"/>
            <a:ext cx="1071570" cy="114300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143768" y="928670"/>
            <a:ext cx="857256" cy="9286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357290" y="3214686"/>
            <a:ext cx="857256" cy="92869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000496" y="5072074"/>
            <a:ext cx="857256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643702" y="2500306"/>
            <a:ext cx="1857388" cy="18573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7215206" y="2928934"/>
            <a:ext cx="1000132" cy="10715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6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6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6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6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6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6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6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6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1500198" cy="1357322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000892" y="2357430"/>
            <a:ext cx="1500198" cy="13573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4857760"/>
            <a:ext cx="1500198" cy="13573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071802" y="642918"/>
            <a:ext cx="2857520" cy="13573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596" y="2571744"/>
            <a:ext cx="2857520" cy="13573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86446" y="4857760"/>
            <a:ext cx="2857520" cy="13573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6429388" y="428604"/>
            <a:ext cx="2214578" cy="142876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643306" y="2428868"/>
            <a:ext cx="2214578" cy="142876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285852" y="928670"/>
            <a:ext cx="857256" cy="785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286644" y="2643182"/>
            <a:ext cx="857256" cy="7858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143372" y="5072074"/>
            <a:ext cx="857256" cy="78581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3929058" y="785794"/>
            <a:ext cx="1143008" cy="85725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285852" y="2714620"/>
            <a:ext cx="1143008" cy="85725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643702" y="5072074"/>
            <a:ext cx="1143008" cy="857256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286644" y="1071546"/>
            <a:ext cx="571504" cy="6429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429124" y="3000372"/>
            <a:ext cx="571504" cy="6429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785786" y="4714884"/>
            <a:ext cx="2143140" cy="150019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00166" y="5357826"/>
            <a:ext cx="642942" cy="6429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6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6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6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6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6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6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6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6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3214686"/>
            <a:ext cx="58931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Умнички</a:t>
            </a:r>
            <a:r>
              <a:rPr lang="ru-RU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! </a:t>
            </a:r>
            <a:endParaRPr lang="ru-RU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13</cp:revision>
  <dcterms:created xsi:type="dcterms:W3CDTF">2012-11-01T13:33:35Z</dcterms:created>
  <dcterms:modified xsi:type="dcterms:W3CDTF">2012-11-28T14:19:55Z</dcterms:modified>
</cp:coreProperties>
</file>