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9" r:id="rId2"/>
    <p:sldId id="280" r:id="rId3"/>
    <p:sldId id="256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71" r:id="rId14"/>
    <p:sldId id="270" r:id="rId15"/>
    <p:sldId id="269" r:id="rId16"/>
    <p:sldId id="275" r:id="rId17"/>
    <p:sldId id="272" r:id="rId18"/>
    <p:sldId id="273" r:id="rId19"/>
    <p:sldId id="274" r:id="rId20"/>
    <p:sldId id="276" r:id="rId21"/>
    <p:sldId id="277" r:id="rId22"/>
    <p:sldId id="278" r:id="rId23"/>
    <p:sldId id="28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1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09" autoAdjust="0"/>
    <p:restoredTop sz="93913" autoAdjust="0"/>
  </p:normalViewPr>
  <p:slideViewPr>
    <p:cSldViewPr>
      <p:cViewPr varScale="1">
        <p:scale>
          <a:sx n="86" d="100"/>
          <a:sy n="86" d="100"/>
        </p:scale>
        <p:origin x="-6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7782BD-F724-4533-ABA9-5F52B8701F56}" type="datetimeFigureOut">
              <a:rPr lang="ru-RU" smtClean="0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1AF20-0F30-499B-862E-FFB4735F63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049B14-D5F5-4630-9BB8-F63DC4D18402}" type="datetimeFigureOut">
              <a:rPr lang="ru-RU" smtClean="0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9D388-E13A-4691-88D3-A46A7FCB5A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F495DE-2A87-4B96-8A56-837D80AEBFAE}" type="datetimeFigureOut">
              <a:rPr lang="ru-RU" smtClean="0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7E8CC-BEF1-4A6B-BFBE-530D9307D8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693DC-3C07-4158-B41E-602183C6A693}" type="datetimeFigureOut">
              <a:rPr lang="ru-RU" smtClean="0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7D4D-35C2-45D2-B424-0061CBCBDC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423D29-EF27-4227-A1ED-7021B803DC02}" type="datetimeFigureOut">
              <a:rPr lang="ru-RU" smtClean="0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0A906-C871-44E0-84AE-CFC6FDB0C4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2A5800-A96E-4C77-857F-4DFD2DE4F4B1}" type="datetimeFigureOut">
              <a:rPr lang="ru-RU" smtClean="0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405-306B-4F33-A863-73C55FFB28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2BC4B-4386-4996-9070-417809B8AF78}" type="datetimeFigureOut">
              <a:rPr lang="ru-RU" smtClean="0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2BB82-7AAF-49EB-9378-76F3E9661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E9766-3826-4D0C-91CE-D232F9EDB848}" type="datetimeFigureOut">
              <a:rPr lang="ru-RU" smtClean="0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DB0F2-AB62-4F1E-9BBD-E6E6DD4970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CE01C-A1E7-476E-AFC3-A4A0D2FB7F70}" type="datetimeFigureOut">
              <a:rPr lang="ru-RU" smtClean="0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0A88B-F112-4F8E-A59B-EA503AC345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222033-7F1D-494F-AB37-90392FC67DAA}" type="datetimeFigureOut">
              <a:rPr lang="ru-RU" smtClean="0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04ADD-CF63-4C1D-8328-FE4F0E1478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62F3F7-CD31-425B-A2B2-855170E5B98E}" type="datetimeFigureOut">
              <a:rPr lang="ru-RU" smtClean="0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F4575-15EF-41C1-A3DC-0C5518C81A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22D3FF-E54F-4143-83CB-E53214F834C3}" type="datetimeFigureOut">
              <a:rPr lang="ru-RU" smtClean="0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3B4E45-B7D0-4414-A248-78716D4829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1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857638"/>
            <a:ext cx="1123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5769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928670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357290" y="4143380"/>
            <a:ext cx="7956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 smtClean="0"/>
              <a:t>Выполнила:   </a:t>
            </a:r>
            <a:r>
              <a:rPr lang="ru-RU" b="1" dirty="0" smtClean="0"/>
              <a:t>Ворон Т. В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348038" y="6092825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Москва 2012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3786190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-357222" y="1428736"/>
            <a:ext cx="91440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Лесные Жители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ctrTitle"/>
          </p:nvPr>
        </p:nvSpPr>
        <p:spPr>
          <a:xfrm>
            <a:off x="357188" y="357188"/>
            <a:ext cx="8305800" cy="838200"/>
          </a:xfrm>
        </p:spPr>
        <p:txBody>
          <a:bodyPr/>
          <a:lstStyle/>
          <a:p>
            <a:r>
              <a:rPr lang="ru-RU" dirty="0" smtClean="0"/>
              <a:t>Загадка</a:t>
            </a: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4071938" y="2428875"/>
            <a:ext cx="4714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Вместо шубки лишь иголки.</a:t>
            </a:r>
          </a:p>
          <a:p>
            <a:r>
              <a:rPr lang="ru-RU" sz="2800" dirty="0">
                <a:latin typeface="Calibri" pitchFamily="34" charset="0"/>
              </a:rPr>
              <a:t>Не страшны ему и волки.</a:t>
            </a:r>
          </a:p>
          <a:p>
            <a:r>
              <a:rPr lang="ru-RU" sz="2800" dirty="0">
                <a:latin typeface="Calibri" pitchFamily="34" charset="0"/>
              </a:rPr>
              <a:t>Колкий шар, не видно ножек,</a:t>
            </a:r>
          </a:p>
          <a:p>
            <a:r>
              <a:rPr lang="ru-RU" sz="2800" dirty="0">
                <a:latin typeface="Calibri" pitchFamily="34" charset="0"/>
              </a:rPr>
              <a:t>Звать его конечно...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ctrTitle"/>
          </p:nvPr>
        </p:nvSpPr>
        <p:spPr>
          <a:xfrm>
            <a:off x="357188" y="357188"/>
            <a:ext cx="8305800" cy="838200"/>
          </a:xfrm>
        </p:spPr>
        <p:txBody>
          <a:bodyPr/>
          <a:lstStyle/>
          <a:p>
            <a:r>
              <a:rPr lang="ru-RU" dirty="0" smtClean="0"/>
              <a:t>Ёжик</a:t>
            </a: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4357688" y="2286000"/>
            <a:ext cx="46434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Ёж, ты что такой колючий?</a:t>
            </a:r>
            <a:br>
              <a:rPr lang="ru-RU" sz="2800" dirty="0">
                <a:latin typeface="Calibri" pitchFamily="34" charset="0"/>
              </a:rPr>
            </a:br>
            <a:r>
              <a:rPr lang="ru-RU" sz="2800" dirty="0">
                <a:latin typeface="Calibri" pitchFamily="34" charset="0"/>
              </a:rPr>
              <a:t>Это я на всякий случай!</a:t>
            </a:r>
          </a:p>
          <a:p>
            <a:r>
              <a:rPr lang="ru-RU" sz="2800" dirty="0">
                <a:latin typeface="Calibri" pitchFamily="34" charset="0"/>
              </a:rPr>
              <a:t>Знаешь кто мои соседи?</a:t>
            </a:r>
          </a:p>
          <a:p>
            <a:r>
              <a:rPr lang="ru-RU" sz="2800" dirty="0">
                <a:latin typeface="Calibri" pitchFamily="34" charset="0"/>
              </a:rPr>
              <a:t>Лисы, волки и медведи!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857375"/>
            <a:ext cx="40957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ctrTitle"/>
          </p:nvPr>
        </p:nvSpPr>
        <p:spPr>
          <a:xfrm>
            <a:off x="357188" y="357188"/>
            <a:ext cx="8305800" cy="838200"/>
          </a:xfrm>
        </p:spPr>
        <p:txBody>
          <a:bodyPr/>
          <a:lstStyle/>
          <a:p>
            <a:r>
              <a:rPr lang="ru-RU" dirty="0" smtClean="0"/>
              <a:t>Загадка</a:t>
            </a: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4071938" y="2428875"/>
            <a:ext cx="4714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Дружбу водит лишь с лисой,</a:t>
            </a:r>
          </a:p>
          <a:p>
            <a:r>
              <a:rPr lang="ru-RU" sz="2800" dirty="0">
                <a:latin typeface="Calibri" pitchFamily="34" charset="0"/>
              </a:rPr>
              <a:t>Этот зверь сердитый, злой.</a:t>
            </a:r>
          </a:p>
          <a:p>
            <a:r>
              <a:rPr lang="ru-RU" sz="2800" dirty="0">
                <a:latin typeface="Calibri" pitchFamily="34" charset="0"/>
              </a:rPr>
              <a:t>Он зубами щёлк да щёлк,</a:t>
            </a:r>
          </a:p>
          <a:p>
            <a:r>
              <a:rPr lang="ru-RU" sz="2800" dirty="0">
                <a:latin typeface="Calibri" pitchFamily="34" charset="0"/>
              </a:rPr>
              <a:t>Очень страшный серый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ctrTitle"/>
          </p:nvPr>
        </p:nvSpPr>
        <p:spPr>
          <a:xfrm>
            <a:off x="357188" y="357188"/>
            <a:ext cx="8305800" cy="838200"/>
          </a:xfrm>
        </p:spPr>
        <p:txBody>
          <a:bodyPr/>
          <a:lstStyle/>
          <a:p>
            <a:r>
              <a:rPr lang="ru-RU" dirty="0" smtClean="0"/>
              <a:t>Волк</a:t>
            </a: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4357688" y="2286000"/>
            <a:ext cx="46434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День и ночь по лесу рыщет,</a:t>
            </a:r>
          </a:p>
          <a:p>
            <a:r>
              <a:rPr lang="ru-RU" sz="2800" dirty="0">
                <a:latin typeface="Calibri" pitchFamily="34" charset="0"/>
              </a:rPr>
              <a:t>День и ночь добычу ищет.</a:t>
            </a:r>
          </a:p>
          <a:p>
            <a:r>
              <a:rPr lang="ru-RU" sz="2800" dirty="0">
                <a:latin typeface="Calibri" pitchFamily="34" charset="0"/>
              </a:rPr>
              <a:t>Ходит-бродит волк молчком,</a:t>
            </a:r>
          </a:p>
          <a:p>
            <a:r>
              <a:rPr lang="ru-RU" sz="2800" dirty="0">
                <a:latin typeface="Calibri" pitchFamily="34" charset="0"/>
              </a:rPr>
              <a:t>Уши серые — торчком.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785938"/>
            <a:ext cx="36718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ctrTitle"/>
          </p:nvPr>
        </p:nvSpPr>
        <p:spPr>
          <a:xfrm>
            <a:off x="357188" y="357188"/>
            <a:ext cx="8305800" cy="838200"/>
          </a:xfrm>
        </p:spPr>
        <p:txBody>
          <a:bodyPr/>
          <a:lstStyle/>
          <a:p>
            <a:r>
              <a:rPr lang="ru-RU" dirty="0" smtClean="0"/>
              <a:t>Загадка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4071938" y="2428875"/>
            <a:ext cx="4714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Он любит ягоды и мёд,</a:t>
            </a:r>
          </a:p>
          <a:p>
            <a:r>
              <a:rPr lang="ru-RU" sz="2400" dirty="0">
                <a:latin typeface="Calibri" pitchFamily="34" charset="0"/>
              </a:rPr>
              <a:t>Зимой в берлоге он живет.</a:t>
            </a:r>
          </a:p>
          <a:p>
            <a:r>
              <a:rPr lang="ru-RU" sz="2400" dirty="0">
                <a:latin typeface="Calibri" pitchFamily="34" charset="0"/>
              </a:rPr>
              <a:t>Он – симпатичный, правда, ведь!</a:t>
            </a:r>
          </a:p>
          <a:p>
            <a:r>
              <a:rPr lang="ru-RU" sz="2400" dirty="0">
                <a:latin typeface="Calibri" pitchFamily="34" charset="0"/>
              </a:rPr>
              <a:t>Мохнатый увалень…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57188" y="357188"/>
            <a:ext cx="8305800" cy="838200"/>
          </a:xfrm>
        </p:spPr>
        <p:txBody>
          <a:bodyPr/>
          <a:lstStyle/>
          <a:p>
            <a:r>
              <a:rPr lang="ru-RU" dirty="0" smtClean="0"/>
              <a:t>Медведь</a:t>
            </a: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4357688" y="2286000"/>
            <a:ext cx="46434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Мишка лапою мохнатой</a:t>
            </a:r>
          </a:p>
          <a:p>
            <a:r>
              <a:rPr lang="ru-RU" sz="2800" dirty="0">
                <a:latin typeface="Calibri" pitchFamily="34" charset="0"/>
              </a:rPr>
              <a:t>Не спеша малину рвёт.</a:t>
            </a:r>
          </a:p>
          <a:p>
            <a:r>
              <a:rPr lang="ru-RU" sz="2800" dirty="0">
                <a:latin typeface="Calibri" pitchFamily="34" charset="0"/>
              </a:rPr>
              <a:t>Ходит, ищет косолапый</a:t>
            </a:r>
          </a:p>
          <a:p>
            <a:r>
              <a:rPr lang="ru-RU" sz="2800" dirty="0">
                <a:latin typeface="Calibri" pitchFamily="34" charset="0"/>
              </a:rPr>
              <a:t>Сладкий и душистый мёд.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785938"/>
            <a:ext cx="3905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357188" y="357188"/>
            <a:ext cx="8305800" cy="838200"/>
          </a:xfrm>
        </p:spPr>
        <p:txBody>
          <a:bodyPr/>
          <a:lstStyle/>
          <a:p>
            <a:r>
              <a:rPr lang="ru-RU" dirty="0" smtClean="0"/>
              <a:t>Загадка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4071938" y="2428875"/>
            <a:ext cx="4714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Он из леса вышел снова,</a:t>
            </a:r>
          </a:p>
          <a:p>
            <a:r>
              <a:rPr lang="ru-RU" sz="2400" dirty="0">
                <a:latin typeface="Calibri" pitchFamily="34" charset="0"/>
              </a:rPr>
              <a:t>Не олень и не корова.</a:t>
            </a:r>
          </a:p>
          <a:p>
            <a:r>
              <a:rPr lang="ru-RU" sz="2400" dirty="0">
                <a:latin typeface="Calibri" pitchFamily="34" charset="0"/>
              </a:rPr>
              <a:t>Повстречаться нам пришлось Познакомьтесь это...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357188" y="357188"/>
            <a:ext cx="8305800" cy="838200"/>
          </a:xfrm>
        </p:spPr>
        <p:txBody>
          <a:bodyPr/>
          <a:lstStyle/>
          <a:p>
            <a:r>
              <a:rPr lang="ru-RU" dirty="0" smtClean="0"/>
              <a:t>Лось</a:t>
            </a: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4357688" y="2286000"/>
            <a:ext cx="46434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Что за зверь идет большой,</a:t>
            </a:r>
          </a:p>
          <a:p>
            <a:r>
              <a:rPr lang="ru-RU" sz="2800" dirty="0">
                <a:latin typeface="Calibri" pitchFamily="34" charset="0"/>
              </a:rPr>
              <a:t>Да с рогатой головой?</a:t>
            </a:r>
          </a:p>
          <a:p>
            <a:r>
              <a:rPr lang="ru-RU" sz="2800" dirty="0">
                <a:latin typeface="Calibri" pitchFamily="34" charset="0"/>
              </a:rPr>
              <a:t>Это лось, лесной тропой </a:t>
            </a:r>
          </a:p>
          <a:p>
            <a:r>
              <a:rPr lang="ru-RU" sz="2800" dirty="0">
                <a:latin typeface="Calibri" pitchFamily="34" charset="0"/>
              </a:rPr>
              <a:t>Возвращается домой.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000250"/>
            <a:ext cx="392271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ctrTitle"/>
          </p:nvPr>
        </p:nvSpPr>
        <p:spPr>
          <a:xfrm>
            <a:off x="357188" y="357188"/>
            <a:ext cx="8305800" cy="838200"/>
          </a:xfrm>
        </p:spPr>
        <p:txBody>
          <a:bodyPr/>
          <a:lstStyle/>
          <a:p>
            <a:r>
              <a:rPr lang="ru-RU" dirty="0" smtClean="0"/>
              <a:t>Загадка</a:t>
            </a: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4071938" y="2428875"/>
            <a:ext cx="4714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Моет в речке свою пищу,</a:t>
            </a:r>
          </a:p>
          <a:p>
            <a:r>
              <a:rPr lang="ru-RU" sz="2400" dirty="0">
                <a:latin typeface="Calibri" pitchFamily="34" charset="0"/>
              </a:rPr>
              <a:t>Чтоб она была почище,</a:t>
            </a:r>
          </a:p>
          <a:p>
            <a:r>
              <a:rPr lang="ru-RU" sz="2400" dirty="0">
                <a:latin typeface="Calibri" pitchFamily="34" charset="0"/>
              </a:rPr>
              <a:t>Лишь потом отправит в рот.</a:t>
            </a:r>
          </a:p>
          <a:p>
            <a:r>
              <a:rPr lang="ru-RU" sz="2400" dirty="0">
                <a:latin typeface="Calibri" pitchFamily="34" charset="0"/>
              </a:rPr>
              <a:t>А чистюля тот -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ctrTitle"/>
          </p:nvPr>
        </p:nvSpPr>
        <p:spPr>
          <a:xfrm>
            <a:off x="357188" y="357188"/>
            <a:ext cx="8305800" cy="838200"/>
          </a:xfrm>
        </p:spPr>
        <p:txBody>
          <a:bodyPr/>
          <a:lstStyle/>
          <a:p>
            <a:r>
              <a:rPr lang="ru-RU" dirty="0" smtClean="0"/>
              <a:t>Енот</a:t>
            </a: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4357688" y="2286000"/>
            <a:ext cx="46434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Юркий маленький зверёк </a:t>
            </a:r>
          </a:p>
          <a:p>
            <a:r>
              <a:rPr lang="ru-RU" sz="2800" dirty="0">
                <a:latin typeface="Calibri" pitchFamily="34" charset="0"/>
              </a:rPr>
              <a:t>Полосатый поперёк. </a:t>
            </a:r>
          </a:p>
          <a:p>
            <a:r>
              <a:rPr lang="ru-RU" sz="2800" dirty="0">
                <a:latin typeface="Calibri" pitchFamily="34" charset="0"/>
              </a:rPr>
              <a:t>Тёмно-желтый мех на нём, </a:t>
            </a:r>
          </a:p>
          <a:p>
            <a:r>
              <a:rPr lang="ru-RU" sz="2800" dirty="0">
                <a:latin typeface="Calibri" pitchFamily="34" charset="0"/>
              </a:rPr>
              <a:t>Мы — ЕНОТОМ назовём!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071688"/>
            <a:ext cx="39068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1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</a:rPr>
              <a:t>Содержание</a:t>
            </a: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</a:rPr>
              <a:t>Загадки о лесных животных</a:t>
            </a:r>
          </a:p>
          <a:p>
            <a:r>
              <a:rPr lang="ru-RU" dirty="0" smtClean="0">
                <a:latin typeface="Arial" charset="0"/>
              </a:rPr>
              <a:t>Стихи о лесных животных</a:t>
            </a:r>
          </a:p>
          <a:p>
            <a:r>
              <a:rPr lang="ru-RU" dirty="0" smtClean="0">
                <a:latin typeface="Arial" charset="0"/>
              </a:rPr>
              <a:t>Иллюстрации лесных животных</a:t>
            </a:r>
          </a:p>
          <a:p>
            <a:endParaRPr lang="ru-RU" dirty="0" smtClean="0">
              <a:latin typeface="Arial" charset="0"/>
            </a:endParaRPr>
          </a:p>
          <a:p>
            <a:endParaRPr lang="ru-RU" dirty="0" smtClean="0">
              <a:latin typeface="Arial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64291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643446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71876"/>
            <a:ext cx="3317098" cy="25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ctrTitle"/>
          </p:nvPr>
        </p:nvSpPr>
        <p:spPr>
          <a:xfrm>
            <a:off x="357188" y="357188"/>
            <a:ext cx="8305800" cy="838200"/>
          </a:xfrm>
        </p:spPr>
        <p:txBody>
          <a:bodyPr/>
          <a:lstStyle/>
          <a:p>
            <a:r>
              <a:rPr lang="ru-RU" dirty="0" smtClean="0"/>
              <a:t>Загадка</a:t>
            </a: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4071938" y="2428875"/>
            <a:ext cx="4714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Веток хруст в лесу</a:t>
            </a:r>
          </a:p>
          <a:p>
            <a:r>
              <a:rPr lang="ru-RU" sz="2400" dirty="0">
                <a:latin typeface="Calibri" pitchFamily="34" charset="0"/>
              </a:rPr>
              <a:t>То тут, то там.</a:t>
            </a:r>
          </a:p>
          <a:p>
            <a:r>
              <a:rPr lang="ru-RU" sz="2400" dirty="0">
                <a:latin typeface="Calibri" pitchFamily="34" charset="0"/>
              </a:rPr>
              <a:t>Ищет жёлуди...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ctrTitle"/>
          </p:nvPr>
        </p:nvSpPr>
        <p:spPr>
          <a:xfrm>
            <a:off x="357188" y="357188"/>
            <a:ext cx="8305800" cy="838200"/>
          </a:xfrm>
        </p:spPr>
        <p:txBody>
          <a:bodyPr/>
          <a:lstStyle/>
          <a:p>
            <a:r>
              <a:rPr lang="ru-RU" dirty="0" smtClean="0"/>
              <a:t>Кабан</a:t>
            </a: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4357688" y="2286000"/>
            <a:ext cx="46434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Кабан похож на хрюшку:</a:t>
            </a:r>
          </a:p>
          <a:p>
            <a:r>
              <a:rPr lang="ru-RU" sz="2800" dirty="0">
                <a:latin typeface="Calibri" pitchFamily="34" charset="0"/>
              </a:rPr>
              <a:t> такой же </a:t>
            </a:r>
            <a:r>
              <a:rPr lang="ru-RU" sz="2800" dirty="0" err="1">
                <a:latin typeface="Calibri" pitchFamily="34" charset="0"/>
              </a:rPr>
              <a:t>пятачек</a:t>
            </a:r>
            <a:r>
              <a:rPr lang="ru-RU" sz="2800" dirty="0">
                <a:latin typeface="Calibri" pitchFamily="34" charset="0"/>
              </a:rPr>
              <a:t>,</a:t>
            </a:r>
          </a:p>
          <a:p>
            <a:r>
              <a:rPr lang="ru-RU" sz="2800" dirty="0">
                <a:latin typeface="Calibri" pitchFamily="34" charset="0"/>
              </a:rPr>
              <a:t> копытца, спинка, ушки</a:t>
            </a:r>
          </a:p>
          <a:p>
            <a:r>
              <a:rPr lang="ru-RU" sz="2800" dirty="0">
                <a:latin typeface="Calibri" pitchFamily="34" charset="0"/>
              </a:rPr>
              <a:t> и хвостик как </a:t>
            </a:r>
            <a:r>
              <a:rPr lang="ru-RU" sz="2800" dirty="0" err="1">
                <a:latin typeface="Calibri" pitchFamily="34" charset="0"/>
              </a:rPr>
              <a:t>крючек</a:t>
            </a:r>
            <a:r>
              <a:rPr lang="ru-RU" sz="2800" dirty="0">
                <a:latin typeface="Calibri" pitchFamily="34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25"/>
            <a:ext cx="38766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ctrTitle"/>
          </p:nvPr>
        </p:nvSpPr>
        <p:spPr>
          <a:xfrm>
            <a:off x="357188" y="357166"/>
            <a:ext cx="8305800" cy="838200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Конец!</a:t>
            </a:r>
          </a:p>
        </p:txBody>
      </p:sp>
      <p:pic>
        <p:nvPicPr>
          <p:cNvPr id="21509" name="Picture 5" descr="C:\Documents and Settings\Администратор\Мои документы\Мои рисунки\Фото0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900" y="2285992"/>
            <a:ext cx="4635504" cy="34766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1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</a:rPr>
              <a:t>Литература</a:t>
            </a: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342928" y="1331929"/>
            <a:ext cx="8229600" cy="4525963"/>
          </a:xfrm>
        </p:spPr>
        <p:txBody>
          <a:bodyPr/>
          <a:lstStyle/>
          <a:p>
            <a:r>
              <a:rPr lang="ru-RU" dirty="0" err="1" smtClean="0">
                <a:latin typeface="Arial" charset="0"/>
              </a:rPr>
              <a:t>Заходер</a:t>
            </a:r>
            <a:r>
              <a:rPr lang="ru-RU" dirty="0" smtClean="0">
                <a:latin typeface="Arial" charset="0"/>
              </a:rPr>
              <a:t> Б. В.</a:t>
            </a:r>
          </a:p>
          <a:p>
            <a:r>
              <a:rPr lang="ru-RU" dirty="0" smtClean="0">
                <a:latin typeface="Arial" charset="0"/>
              </a:rPr>
              <a:t>Орлов В. Н.</a:t>
            </a:r>
          </a:p>
          <a:p>
            <a:r>
              <a:rPr lang="ru-RU" dirty="0" smtClean="0">
                <a:latin typeface="Arial" charset="0"/>
              </a:rPr>
              <a:t>Детская </a:t>
            </a:r>
            <a:r>
              <a:rPr lang="ru-RU" dirty="0" err="1" smtClean="0">
                <a:latin typeface="Arial" charset="0"/>
              </a:rPr>
              <a:t>христоматия</a:t>
            </a:r>
            <a:endParaRPr lang="ru-RU" dirty="0" smtClean="0">
              <a:latin typeface="Arial" charset="0"/>
            </a:endParaRPr>
          </a:p>
          <a:p>
            <a:r>
              <a:rPr lang="ru-RU" dirty="0" smtClean="0">
                <a:latin typeface="Arial" charset="0"/>
              </a:rPr>
              <a:t>Интернет источники</a:t>
            </a:r>
          </a:p>
          <a:p>
            <a:r>
              <a:rPr lang="ru-RU" dirty="0" smtClean="0">
                <a:latin typeface="Arial" charset="0"/>
              </a:rPr>
              <a:t>Личный фото-архив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64291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643446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71876"/>
            <a:ext cx="3317098" cy="25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357188" y="357188"/>
            <a:ext cx="8305800" cy="838200"/>
          </a:xfrm>
        </p:spPr>
        <p:txBody>
          <a:bodyPr/>
          <a:lstStyle/>
          <a:p>
            <a:r>
              <a:rPr lang="ru-RU" dirty="0" smtClean="0"/>
              <a:t>Лесные жители</a:t>
            </a:r>
          </a:p>
        </p:txBody>
      </p:sp>
      <p:pic>
        <p:nvPicPr>
          <p:cNvPr id="2053" name="Picture 5" descr="C:\Documents and Settings\Администратор\Мои документы\Мои рисунки\Фото0139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143116"/>
            <a:ext cx="4454629" cy="360577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357188" y="357188"/>
            <a:ext cx="8305800" cy="838200"/>
          </a:xfrm>
        </p:spPr>
        <p:txBody>
          <a:bodyPr/>
          <a:lstStyle/>
          <a:p>
            <a:r>
              <a:rPr lang="ru-RU" dirty="0" smtClean="0"/>
              <a:t>Загадка</a:t>
            </a:r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3786188" y="2571750"/>
            <a:ext cx="4714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latin typeface="Calibri" pitchFamily="34" charset="0"/>
              </a:rPr>
              <a:t>В дупле живет</a:t>
            </a:r>
          </a:p>
          <a:p>
            <a:pPr algn="ctr"/>
            <a:r>
              <a:rPr lang="ru-RU" sz="4000" dirty="0">
                <a:latin typeface="Calibri" pitchFamily="34" charset="0"/>
              </a:rPr>
              <a:t>Да орешки грызет.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ctrTitle"/>
          </p:nvPr>
        </p:nvSpPr>
        <p:spPr>
          <a:xfrm>
            <a:off x="357188" y="357188"/>
            <a:ext cx="8305800" cy="838200"/>
          </a:xfrm>
        </p:spPr>
        <p:txBody>
          <a:bodyPr/>
          <a:lstStyle/>
          <a:p>
            <a:r>
              <a:rPr lang="ru-RU" dirty="0" smtClean="0"/>
              <a:t>Белка</a:t>
            </a:r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4429125" y="1357313"/>
            <a:ext cx="47148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Calibri" pitchFamily="34" charset="0"/>
              </a:rPr>
              <a:t>Далеко ещё зима,</a:t>
            </a:r>
          </a:p>
          <a:p>
            <a:r>
              <a:rPr lang="ru-RU" sz="3200" dirty="0">
                <a:latin typeface="Calibri" pitchFamily="34" charset="0"/>
              </a:rPr>
              <a:t>Но не для потехи</a:t>
            </a:r>
          </a:p>
          <a:p>
            <a:r>
              <a:rPr lang="ru-RU" sz="3200" dirty="0">
                <a:latin typeface="Calibri" pitchFamily="34" charset="0"/>
              </a:rPr>
              <a:t>Тащит белка в закрома</a:t>
            </a:r>
          </a:p>
          <a:p>
            <a:r>
              <a:rPr lang="ru-RU" sz="3200" dirty="0">
                <a:latin typeface="Calibri" pitchFamily="34" charset="0"/>
              </a:rPr>
              <a:t>Ягоды, орехи...</a:t>
            </a:r>
          </a:p>
          <a:p>
            <a:r>
              <a:rPr lang="ru-RU" sz="3200" dirty="0">
                <a:latin typeface="Calibri" pitchFamily="34" charset="0"/>
              </a:rPr>
              <a:t>Знает маленький зверёк:</a:t>
            </a:r>
          </a:p>
          <a:p>
            <a:r>
              <a:rPr lang="ru-RU" sz="3200" dirty="0">
                <a:latin typeface="Calibri" pitchFamily="34" charset="0"/>
              </a:rPr>
              <a:t>Запасаться надо в срок.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25"/>
            <a:ext cx="406558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357188" y="357188"/>
            <a:ext cx="8305800" cy="838200"/>
          </a:xfrm>
        </p:spPr>
        <p:txBody>
          <a:bodyPr/>
          <a:lstStyle/>
          <a:p>
            <a:r>
              <a:rPr lang="ru-RU" dirty="0" smtClean="0"/>
              <a:t>Загадка</a:t>
            </a: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4071938" y="2071688"/>
            <a:ext cx="47148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latin typeface="Calibri" pitchFamily="34" charset="0"/>
              </a:rPr>
              <a:t>Комочек пуха,</a:t>
            </a:r>
          </a:p>
          <a:p>
            <a:r>
              <a:rPr lang="ru-RU" sz="4000" dirty="0">
                <a:latin typeface="Calibri" pitchFamily="34" charset="0"/>
              </a:rPr>
              <a:t>Длинное ухо,</a:t>
            </a:r>
          </a:p>
          <a:p>
            <a:r>
              <a:rPr lang="ru-RU" sz="4000" dirty="0">
                <a:latin typeface="Calibri" pitchFamily="34" charset="0"/>
              </a:rPr>
              <a:t>Прыгает ловко,</a:t>
            </a:r>
          </a:p>
          <a:p>
            <a:r>
              <a:rPr lang="ru-RU" sz="4000" dirty="0">
                <a:latin typeface="Calibri" pitchFamily="34" charset="0"/>
              </a:rPr>
              <a:t>Любит морковку.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ctrTitle"/>
          </p:nvPr>
        </p:nvSpPr>
        <p:spPr>
          <a:xfrm>
            <a:off x="357188" y="357188"/>
            <a:ext cx="8305800" cy="838200"/>
          </a:xfrm>
        </p:spPr>
        <p:txBody>
          <a:bodyPr/>
          <a:lstStyle/>
          <a:p>
            <a:r>
              <a:rPr lang="ru-RU" dirty="0" smtClean="0"/>
              <a:t>Заяц</a:t>
            </a: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4286250" y="2286000"/>
            <a:ext cx="47148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Calibri" pitchFamily="34" charset="0"/>
              </a:rPr>
              <a:t>Прокатился шум лесной -</a:t>
            </a:r>
          </a:p>
          <a:p>
            <a:r>
              <a:rPr lang="ru-RU" sz="3200" dirty="0">
                <a:latin typeface="Calibri" pitchFamily="34" charset="0"/>
              </a:rPr>
              <a:t>Под кустом притих косой.</a:t>
            </a:r>
          </a:p>
          <a:p>
            <a:r>
              <a:rPr lang="ru-RU" sz="3200" dirty="0">
                <a:latin typeface="Calibri" pitchFamily="34" charset="0"/>
              </a:rPr>
              <a:t>Уши длинные прижал,</a:t>
            </a:r>
          </a:p>
          <a:p>
            <a:r>
              <a:rPr lang="ru-RU" sz="3200" dirty="0">
                <a:latin typeface="Calibri" pitchFamily="34" charset="0"/>
              </a:rPr>
              <a:t>Долго эхо провожал.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25"/>
            <a:ext cx="40259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357188" y="357188"/>
            <a:ext cx="8305800" cy="838200"/>
          </a:xfrm>
        </p:spPr>
        <p:txBody>
          <a:bodyPr/>
          <a:lstStyle/>
          <a:p>
            <a:r>
              <a:rPr lang="ru-RU" dirty="0" smtClean="0"/>
              <a:t>Загадка</a:t>
            </a: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4071938" y="2071688"/>
            <a:ext cx="47148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Calibri" pitchFamily="34" charset="0"/>
              </a:rPr>
              <a:t>Хитрая плутовка,</a:t>
            </a:r>
          </a:p>
          <a:p>
            <a:r>
              <a:rPr lang="ru-RU" sz="3200" dirty="0">
                <a:latin typeface="Calibri" pitchFamily="34" charset="0"/>
              </a:rPr>
              <a:t>Рыжая головка,</a:t>
            </a:r>
          </a:p>
          <a:p>
            <a:r>
              <a:rPr lang="ru-RU" sz="3200" dirty="0">
                <a:latin typeface="Calibri" pitchFamily="34" charset="0"/>
              </a:rPr>
              <a:t>Хвост пушистый — краса!</a:t>
            </a:r>
          </a:p>
          <a:p>
            <a:r>
              <a:rPr lang="ru-RU" sz="3200" dirty="0">
                <a:latin typeface="Calibri" pitchFamily="34" charset="0"/>
              </a:rPr>
              <a:t>Как зовут её?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57188" y="357188"/>
            <a:ext cx="8305800" cy="838200"/>
          </a:xfrm>
        </p:spPr>
        <p:txBody>
          <a:bodyPr/>
          <a:lstStyle/>
          <a:p>
            <a:r>
              <a:rPr lang="ru-RU" dirty="0" smtClean="0"/>
              <a:t>Лиса</a:t>
            </a: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4143375" y="2286000"/>
            <a:ext cx="4857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Вы не видели в лесу</a:t>
            </a:r>
          </a:p>
          <a:p>
            <a:r>
              <a:rPr lang="ru-RU" sz="2800" dirty="0">
                <a:latin typeface="Calibri" pitchFamily="34" charset="0"/>
              </a:rPr>
              <a:t>Ярко-рыжую лису?</a:t>
            </a:r>
          </a:p>
          <a:p>
            <a:r>
              <a:rPr lang="ru-RU" sz="2800" dirty="0">
                <a:latin typeface="Calibri" pitchFamily="34" charset="0"/>
              </a:rPr>
              <a:t>Эта рыжая плутовка</a:t>
            </a:r>
          </a:p>
          <a:p>
            <a:r>
              <a:rPr lang="ru-RU" sz="2800" dirty="0">
                <a:latin typeface="Calibri" pitchFamily="34" charset="0"/>
              </a:rPr>
              <a:t>След свой прячет очень ловко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25"/>
            <a:ext cx="384968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191</TotalTime>
  <Words>377</Words>
  <Application>Microsoft Office PowerPoint</Application>
  <PresentationFormat>Экран (4:3)</PresentationFormat>
  <Paragraphs>102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Содержание</vt:lpstr>
      <vt:lpstr>Лесные жители</vt:lpstr>
      <vt:lpstr>Загадка</vt:lpstr>
      <vt:lpstr>Белка</vt:lpstr>
      <vt:lpstr>Загадка</vt:lpstr>
      <vt:lpstr>Заяц</vt:lpstr>
      <vt:lpstr>Загадка</vt:lpstr>
      <vt:lpstr>Лиса</vt:lpstr>
      <vt:lpstr>Загадка</vt:lpstr>
      <vt:lpstr>Ёжик</vt:lpstr>
      <vt:lpstr>Загадка</vt:lpstr>
      <vt:lpstr>Волк</vt:lpstr>
      <vt:lpstr>Загадка</vt:lpstr>
      <vt:lpstr>Медведь</vt:lpstr>
      <vt:lpstr>Загадка</vt:lpstr>
      <vt:lpstr>Лось</vt:lpstr>
      <vt:lpstr>Загадка</vt:lpstr>
      <vt:lpstr>Енот</vt:lpstr>
      <vt:lpstr>Загадка</vt:lpstr>
      <vt:lpstr>Кабан</vt:lpstr>
      <vt:lpstr>Конец!</vt:lpstr>
      <vt:lpstr>Литература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Лесные животные</dc:title>
  <dc:creator>Irina</dc:creator>
  <cp:lastModifiedBy>Irina</cp:lastModifiedBy>
  <cp:revision>52</cp:revision>
  <dcterms:created xsi:type="dcterms:W3CDTF">2012-12-02T13:54:57Z</dcterms:created>
  <dcterms:modified xsi:type="dcterms:W3CDTF">2013-06-12T08:04:38Z</dcterms:modified>
</cp:coreProperties>
</file>