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Народные промыслы</a:t>
            </a:r>
            <a:b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городецкая роспись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1512" y="1700808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2D3"/>
              </a:clrFrom>
              <a:clrTo>
                <a:srgbClr val="D4D2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772816"/>
            <a:ext cx="44323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09120"/>
            <a:ext cx="9144000" cy="24391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Расписывать начинают с маленького кружочка по ее краю, затем делают скобку внутри круга. По краю подмалевки рисуют </a:t>
            </a:r>
            <a:r>
              <a:rPr lang="ru-RU" sz="305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скобки.Скобки</a:t>
            </a:r>
            <a:r>
              <a:rPr lang="ru-RU" sz="30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по ее краю рисуют, начиная с центра, постепенно уменьшая их в размерах до </a:t>
            </a:r>
            <a:r>
              <a:rPr lang="ru-RU" sz="305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сердцевинки</a:t>
            </a:r>
            <a:r>
              <a:rPr lang="ru-RU" sz="30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. Оживка выполняется белилами. </a:t>
            </a:r>
            <a:endParaRPr lang="ru-RU" sz="3050" dirty="0"/>
          </a:p>
        </p:txBody>
      </p:sp>
      <p:pic>
        <p:nvPicPr>
          <p:cNvPr id="69635" name="Picture 3" descr="C:\Users\Фрося Кулакова\Desktop\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737750" cy="33843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+mj-cs"/>
              </a:rPr>
              <a:t>Купавка и бутон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1052737"/>
            <a:ext cx="3419872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Купавка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— самый распространенный цветок в городецком орнаменте. Подмалевка по размеру большая. 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97153"/>
            <a:ext cx="91440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Gabriola" pitchFamily="82" charset="0"/>
              </a:rPr>
              <a:t>Розан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отражает главные признаки цветка, т.е. имеет лепестки и ярко выраженный центр. Силуэт в форме круга. По размеру может быть больше купавки. Центр цветка рисуют в середине. Розан в росписи Городца окружен скобками — лепестками одного размера, цвет которых совпадает с цветом середины. Техника росписи скобок та же, что и у купавки.</a:t>
            </a:r>
            <a:endParaRPr lang="ru-RU" sz="2700" dirty="0"/>
          </a:p>
        </p:txBody>
      </p:sp>
      <p:pic>
        <p:nvPicPr>
          <p:cNvPr id="70658" name="Picture 2" descr="C:\Users\Фрося Кулакова\Desktop\0005-005-Gorodetskij-roz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381642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+mj-cs"/>
              </a:rPr>
              <a:t>Розан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гп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292080" cy="35854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73016"/>
            <a:ext cx="9144000" cy="32162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latin typeface="Gabriola" pitchFamily="82" charset="0"/>
              </a:rPr>
              <a:t>Городецкая птица является символом семейного счастья. Птиц изображают в различных вариантах: это и гордый павлин, и насупленный индюк, и задиристый петух, и сказочная птица. Начинают писать их с плавной </a:t>
            </a:r>
            <a:r>
              <a:rPr lang="ru-RU" sz="2900" b="1" dirty="0" err="1" smtClean="0">
                <a:solidFill>
                  <a:srgbClr val="C00000"/>
                </a:solidFill>
                <a:latin typeface="Gabriola" pitchFamily="82" charset="0"/>
              </a:rPr>
              <a:t>линии.Чаще</a:t>
            </a:r>
            <a:r>
              <a:rPr lang="ru-RU" sz="2900" b="1" dirty="0" smtClean="0">
                <a:solidFill>
                  <a:srgbClr val="C00000"/>
                </a:solidFill>
                <a:latin typeface="Gabriola" pitchFamily="82" charset="0"/>
              </a:rPr>
              <a:t> всего туловище выполняют черным цветом, крыло закрашивают городецкой зеленой краской. Хвост пишут по-разному. Лучше всего это выполнить алым цветом. В другом случае прорисовывают каждое перышко хвоста в два цвета. </a:t>
            </a:r>
            <a:endParaRPr lang="ru-RU" sz="2900" dirty="0">
              <a:latin typeface="Gabriola" pitchFamily="82" charset="0"/>
            </a:endParaRPr>
          </a:p>
        </p:txBody>
      </p:sp>
      <p:pic>
        <p:nvPicPr>
          <p:cNvPr id="4" name="Рисунок 3" descr="гор.и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36827" y="0"/>
            <a:ext cx="3907173" cy="36987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117716"/>
            <a:ext cx="4067944" cy="5740284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1097319"/>
            <a:ext cx="4608512" cy="57606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Gabriola" pitchFamily="82" charset="0"/>
                <a:cs typeface="Aharoni" pitchFamily="2" charset="-79"/>
              </a:rPr>
              <a:t>Элементы городецкой росписи</a:t>
            </a:r>
            <a:endParaRPr lang="ru-RU" sz="66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гори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939215"/>
            <a:ext cx="7992888" cy="59187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-1" y="0"/>
            <a:ext cx="914399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</a:rPr>
              <a:t>Роспись закладки для книг</a:t>
            </a:r>
            <a:endParaRPr lang="ru-RU" sz="4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23871" y="-1023871"/>
            <a:ext cx="709625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9523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Выполнила </a:t>
            </a:r>
            <a:b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воспитатель </a:t>
            </a:r>
            <a:b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Лямкина</a:t>
            </a: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Наталья Валерьевна</a:t>
            </a:r>
            <a:b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ГБДОУ</a:t>
            </a:r>
            <a:b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№</a:t>
            </a: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68</a:t>
            </a:r>
            <a:endParaRPr lang="ru-RU" dirty="0"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itchFamily="82" charset="0"/>
                <a:ea typeface="+mj-ea"/>
                <a:cs typeface="Aharoni" pitchFamily="2" charset="-79"/>
              </a:rPr>
              <a:t>ГОРОДЕЦ</a:t>
            </a:r>
          </a:p>
        </p:txBody>
      </p:sp>
      <p:pic>
        <p:nvPicPr>
          <p:cNvPr id="5" name="Picture 5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37563"/>
            <a:ext cx="6732240" cy="552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51961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211960" y="0"/>
            <a:ext cx="4932040" cy="6986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Есть на Волге город древний,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По названью – Городец.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Славиться по всей России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Своей росписью, творец.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Распускаются букеты,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Ярко красками горя,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Чудо – птицы там порхают,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Будто в сказку нас зовя.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Если взглянешь на дощечки,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Ты увидишь чудеса!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Городецкие узоры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Тонко вывела рука!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Городецкий конь бежит,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Вся земля под ним дрожит!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Птицы яркие летают,</a:t>
            </a:r>
          </a:p>
          <a:p>
            <a:pPr algn="ctr" defTabSz="912813"/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И кувшинки расцветают!</a:t>
            </a:r>
            <a:endParaRPr lang="ru-RU" sz="275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гор.и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81265" y="0"/>
            <a:ext cx="526273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851920" cy="686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750" b="1" dirty="0" smtClean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  <a:p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Роспись, которая ныне называется городецкой, родилась в Поволжье, в деревнях, расположенных на берегах чистой и светлой речки Узоры, в селениях Косково, </a:t>
            </a:r>
            <a:r>
              <a:rPr lang="ru-RU" sz="275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Курцево</a:t>
            </a:r>
            <a:r>
              <a:rPr lang="ru-RU" sz="27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, Репино, Боярское и др.                       В XVIII в. здесь возникает центр производства прядильных донец и игрушек. Свои изделия крестьяне отвозили продавать на ярмарку в село Городец. Поэтому роспись, выполненная на этих изделиях, получила название Городецкая.</a:t>
            </a:r>
            <a:endParaRPr lang="ru-RU" sz="2750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Городецкий орнамент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3" name="Рисунок 2" descr="а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56902" y="1124744"/>
            <a:ext cx="3387098" cy="5733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196752"/>
            <a:ext cx="5724128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 росписи значительное место занимает орнамент.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Орнамент — это живописное или графическое украшение из сочетания геометрических, растительных или животных элементов. Основные элементы Городецкой росписи — это круги, скобки, точки, капли, дуги, штрихи, спирали. </a:t>
            </a:r>
          </a:p>
          <a:p>
            <a:endParaRPr lang="ru-RU" sz="3600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Техника исполнение Городецкого орнамента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+mj-cs"/>
              </a:rPr>
              <a:t>Первый этап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2843808" cy="23533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4005064"/>
            <a:ext cx="5148064" cy="2934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Главное при этом — научиться брать нужное количество краски на кисть. Если краски окажется мало, то подмалевка получится бледной, невыразительной; </a:t>
            </a:r>
            <a:endParaRPr lang="ru-RU" sz="3600" dirty="0"/>
          </a:p>
        </p:txBody>
      </p:sp>
      <p:pic>
        <p:nvPicPr>
          <p:cNvPr id="66564" name="Picture 4" descr="C:\Users\Фрося Кулакова\Desktop\Рисунок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893" y="1628800"/>
            <a:ext cx="4024107" cy="5229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43808" y="1628801"/>
            <a:ext cx="2232248" cy="23637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6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Первый — подмалевка, т.е. круговое движение кистью, нанесение одного цветового пятна. </a:t>
            </a:r>
            <a:endParaRPr lang="ru-RU" sz="24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Техника исполнение Городецкого орнамента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+mj-cs"/>
              </a:rPr>
              <a:t>Второй  этап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700808"/>
            <a:ext cx="4499992" cy="35163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44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44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Второй этап — </a:t>
            </a:r>
            <a:r>
              <a:rPr lang="ru-RU" sz="445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теневка</a:t>
            </a:r>
            <a:r>
              <a:rPr lang="ru-RU" sz="44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 (или оттенок), т.е. нанесение скобки. </a:t>
            </a:r>
          </a:p>
          <a:p>
            <a:pPr algn="ctr"/>
            <a:endParaRPr lang="ru-RU" sz="4450" dirty="0"/>
          </a:p>
        </p:txBody>
      </p:sp>
      <p:pic>
        <p:nvPicPr>
          <p:cNvPr id="67586" name="Picture 2" descr="C:\Users\Фрося Кулакова\Desktop\Рисунок5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676823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9144000" cy="19082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95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Чтобы правильно нарисовать скобку, вначале надо лишь слегка прикоснуться к бумаге кончиком кисти и провести тонкую линию; к середине сильно нажать на кисть, а завершить скобку опять тонкой линией. </a:t>
            </a:r>
            <a:endParaRPr lang="ru-RU" sz="2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Техника исполнение Городецкого орнамента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+mj-cs"/>
              </a:rPr>
              <a:t>Третий  этап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1"/>
            <a:ext cx="6012160" cy="52291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Третий этап — оживка (или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разживка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), т.е. тонкая разделка орнаментальных форм белилами. Оживки всегда наносят на однотонные силуэты, что придает им некоторую объемность.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68610" name="Picture 2" descr="C:\Users\Фрося Кулакова\Desktop\Рисунок5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584" y="1717449"/>
            <a:ext cx="3163416" cy="5140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1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260648"/>
            <a:ext cx="4968551" cy="63633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beve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0"/>
            <a:ext cx="795637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50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482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Народные промыслы городецкая роспись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Выполнила  воспитатель  Лямкина Наталья Валерьевна ГБДОУ №68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городецкая роспись</dc:title>
  <dc:creator>Фрося Кулакова</dc:creator>
  <cp:lastModifiedBy>Фрося Кулакова</cp:lastModifiedBy>
  <cp:revision>3</cp:revision>
  <dcterms:created xsi:type="dcterms:W3CDTF">2013-06-13T22:26:07Z</dcterms:created>
  <dcterms:modified xsi:type="dcterms:W3CDTF">2013-06-14T06:06:11Z</dcterms:modified>
</cp:coreProperties>
</file>