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7A71-947F-4A57-BA47-EBFED1CA1337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16EF-FE22-4A3C-BF1E-5C9E76F97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16EF-FE22-4A3C-BF1E-5C9E76F97DC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Народные промыслы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Дымково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1512" y="1700808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2D3"/>
              </a:clrFrom>
              <a:clrTo>
                <a:srgbClr val="D4D2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44824"/>
            <a:ext cx="4432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-4" y="0"/>
            <a:ext cx="91439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Дымково</a:t>
            </a:r>
            <a:endParaRPr lang="ru-RU" sz="60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052736"/>
            <a:ext cx="3510136" cy="5765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Мягко падает снежок,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Вьется голубой дымок.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Дым идет из труб столбом,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Точно в дымке все кругом.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Голубые дали,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И село большое Дымково назвали.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И лепили там из глины.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Все игрушки не простые,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А волшебно расписные.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Белоснежны, как березки,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Кружочки, клеточки, полоски-  Простой, казалось бы, узор,</a:t>
            </a:r>
          </a:p>
          <a:p>
            <a:pPr algn="ctr" defTabSz="912813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Но отвести не в силах взор.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7100" y="980728"/>
            <a:ext cx="2726900" cy="23540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7" descr="dim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3284984"/>
            <a:ext cx="265588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www.raduga-turs.ru/images/com_sobi2/gallery/85/85_image_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2915816" cy="4263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Дымковская игрушка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052736"/>
            <a:ext cx="4543425" cy="5805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В Дымково любили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песни,пляски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В селе рождались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чудо-сказки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D86"/>
              </a:solidFill>
              <a:effectLst/>
              <a:uLnTx/>
              <a:uFillTx/>
              <a:latin typeface="Gabriola" pitchFamily="8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Вечера зимою длинные,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И лепили там из глины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Все игрушки не простые,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А волшебно расписные.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И пошла о Дымке слава,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Заслужив на это право.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Удивительному чуду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Мы поклонимся не раз,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О древней дымковской игрушке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Поведем сейчас рассказ.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2" name="Picture 6" descr="http://900igr.net/datai/iskusstvo/Dymkovskaja-igrushka.files/0011-015-Balalaechnik-na-ryb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5"/>
            <a:ext cx="4572000" cy="329522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12989" y="4005064"/>
            <a:ext cx="3631011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529208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     </a:t>
            </a: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Gabriola" pitchFamily="82" charset="0"/>
              </a:rPr>
              <a:t>В XIX – в начале XX века в Дымково жил ремесленный люд</a:t>
            </a:r>
            <a:r>
              <a:rPr kumimoji="0" lang="ru-RU" sz="3400" b="1" i="0" u="none" strike="noStrike" kern="1200" cap="none" spc="0" normalizeH="0" noProof="0" dirty="0" smtClean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Gabriola" pitchFamily="82" charset="0"/>
              </a:rPr>
              <a:t> – рыбаки, кузнецы, сапожники, гончары и игрушечники. Игрушки делали в основном зимой и ранней весной, когда шла подготовка к весенней ярмарке. Эта ярмарка проходила в мае в Кирове, раньше этот город называли Вяткой. Отличительной чертой этого праздника был свист, отчего и сама ярмарка получила название «Свистунья». Все посетители ярмарки считали своим долгом посвистеть в свистульки.</a:t>
            </a:r>
            <a:endParaRPr kumimoji="0" lang="ru-RU" sz="3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</a:endParaRPr>
          </a:p>
        </p:txBody>
      </p:sp>
      <p:pic>
        <p:nvPicPr>
          <p:cNvPr id="7" name="Picture 3" descr="http://www.vidpochivay.com/wp-content/uploads/2011/08/Dymkovskaya-igrushk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3814" y="0"/>
            <a:ext cx="3850186" cy="2920331"/>
          </a:xfrm>
          <a:prstGeom prst="rect">
            <a:avLst/>
          </a:prstGeom>
          <a:noFill/>
        </p:spPr>
      </p:pic>
      <p:pic>
        <p:nvPicPr>
          <p:cNvPr id="23554" name="Picture 2" descr="http://img-fotki.yandex.ru/get/4428/126030467.a8/0_5ec04_69366dac_XL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24944"/>
            <a:ext cx="3240360" cy="379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solidFill>
                  <a:srgbClr val="002D86"/>
                </a:solidFill>
              </a:rPr>
              <a:t>   </a:t>
            </a:r>
            <a:r>
              <a:rPr lang="ru-RU" sz="4400" b="1" dirty="0" smtClean="0">
                <a:solidFill>
                  <a:srgbClr val="FF3300"/>
                </a:solidFill>
                <a:latin typeface="Gabriola" pitchFamily="82" charset="0"/>
              </a:rPr>
              <a:t>Дымковские игрушки</a:t>
            </a:r>
            <a:r>
              <a:rPr lang="ru-RU" sz="4400" b="1" dirty="0" smtClean="0">
                <a:solidFill>
                  <a:srgbClr val="002D86"/>
                </a:solidFill>
                <a:latin typeface="Gabriola" pitchFamily="82" charset="0"/>
              </a:rPr>
              <a:t> очень разнообразны – здесь и всадники на конях, уточки, лошадки, барышни, расписные птицы. Какую из игрушек ни возьми, сразу видно, это неповторимая дымковская. Честь и хвала дымковским мастерицам!</a:t>
            </a:r>
            <a:endParaRPr lang="ru-RU" sz="4400" b="1" dirty="0" smtClean="0">
              <a:latin typeface="Gabriola" pitchFamily="82" charset="0"/>
            </a:endParaRPr>
          </a:p>
        </p:txBody>
      </p:sp>
      <p:pic>
        <p:nvPicPr>
          <p:cNvPr id="22535" name="Picture 7" descr="http://forum.puzzler.su/download/file.php?id=9269&amp;sid=0176af7c953bd58a8dd150504b3f19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3635896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http://www.3ezhika.ru/mamaladushka/wp-content/uploads/%D0%91%D0%B5%D0%B7%D1%8B%D0%BC%D1%8F%D0%BD%D0%BD%D1%8B%D0%B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2426" cy="3212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0964" name="Picture 4" descr="C:\Users\Фрося Кулакова\Desktop\5171301lab4b181222344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979860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0965" name="Picture 5" descr="C:\Users\Фрося Кулакова\Desktop\833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436096" cy="30546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0967" name="Picture 7" descr="C:\Users\Фрося Кулакова\Desktop\imgh1146318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7" y="-1"/>
            <a:ext cx="4469429" cy="278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Фрося Кулакова\Desktop\imgh11234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1147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Фрося Кулакова\Desktop\978-5-86775-035-0-2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475" cy="4152900"/>
          </a:xfrm>
          <a:prstGeom prst="rect">
            <a:avLst/>
          </a:prstGeom>
          <a:noFill/>
        </p:spPr>
      </p:pic>
      <p:pic>
        <p:nvPicPr>
          <p:cNvPr id="41988" name="Picture 4" descr="C:\Users\Фрося Кулакова\Desktop\imgh10656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7042"/>
            <a:ext cx="4788024" cy="3050958"/>
          </a:xfrm>
          <a:prstGeom prst="rect">
            <a:avLst/>
          </a:prstGeom>
          <a:noFill/>
        </p:spPr>
      </p:pic>
      <p:pic>
        <p:nvPicPr>
          <p:cNvPr id="41989" name="Picture 5" descr="C:\Users\Фрося Кулакова\Desktop\____1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3312368" cy="2793876"/>
          </a:xfrm>
          <a:prstGeom prst="rect">
            <a:avLst/>
          </a:prstGeom>
          <a:noFill/>
        </p:spPr>
      </p:pic>
      <p:pic>
        <p:nvPicPr>
          <p:cNvPr id="41990" name="Picture 6" descr="C:\Users\Фрося Кулакова\Desktop\imgh11655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769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6145"/>
            <a:ext cx="8642473" cy="648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</Words>
  <Application>Microsoft Office PowerPoint</Application>
  <PresentationFormat>Экран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Народные промыслы Дымково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Народные промыслы Дымково</dc:title>
  <dc:creator>Фрося Кулакова</dc:creator>
  <cp:lastModifiedBy>Фрося Кулакова</cp:lastModifiedBy>
  <cp:revision>2</cp:revision>
  <dcterms:created xsi:type="dcterms:W3CDTF">2013-06-13T22:26:22Z</dcterms:created>
  <dcterms:modified xsi:type="dcterms:W3CDTF">2013-06-14T06:07:35Z</dcterms:modified>
</cp:coreProperties>
</file>