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0" r:id="rId3"/>
    <p:sldId id="262" r:id="rId4"/>
    <p:sldId id="265" r:id="rId5"/>
    <p:sldId id="257" r:id="rId6"/>
    <p:sldId id="276" r:id="rId7"/>
    <p:sldId id="258" r:id="rId8"/>
    <p:sldId id="267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D60093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24" autoAdjust="0"/>
  </p:normalViewPr>
  <p:slideViewPr>
    <p:cSldViewPr>
      <p:cViewPr>
        <p:scale>
          <a:sx n="75" d="100"/>
          <a:sy n="75" d="100"/>
        </p:scale>
        <p:origin x="-34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5F622-64CC-4035-8752-C78DEAA86BB5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618E-E61E-4C3A-941F-C2E8EE570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618E-E61E-4C3A-941F-C2E8EE57003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0552-ACDD-4EA5-8F80-82BF53E446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4717-F160-4D25-8DDF-90526EA7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Вика\разное важное\С днём рожд\card22216421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28625"/>
            <a:ext cx="38735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0" y="785813"/>
            <a:ext cx="4557713" cy="2814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642918"/>
            <a:ext cx="3643313" cy="2714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 рождения</a:t>
            </a:r>
            <a:endParaRPr lang="ru-RU" sz="6000" b="1" dirty="0" smtClean="0">
              <a:solidFill>
                <a:srgbClr val="FF0000"/>
              </a:solidFill>
            </a:endParaRPr>
          </a:p>
        </p:txBody>
      </p:sp>
      <p:pic>
        <p:nvPicPr>
          <p:cNvPr id="1027" name="Picture 3" descr="D:\Вика\разное важное\С днём рожд\normal_127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3643313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G:\книга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357430"/>
            <a:ext cx="2286016" cy="2286016"/>
          </a:xfrm>
          <a:prstGeom prst="rect">
            <a:avLst/>
          </a:prstGeom>
          <a:noFill/>
        </p:spPr>
      </p:pic>
      <p:pic>
        <p:nvPicPr>
          <p:cNvPr id="1030" name="Picture 6" descr="G:\Фея Динь-Дин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571744"/>
            <a:ext cx="2714644" cy="2714644"/>
          </a:xfrm>
          <a:prstGeom prst="rect">
            <a:avLst/>
          </a:prstGeom>
          <a:noFill/>
        </p:spPr>
      </p:pic>
      <p:pic>
        <p:nvPicPr>
          <p:cNvPr id="1026" name="Picture 2" descr="G:\бижутер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14290"/>
            <a:ext cx="1714512" cy="1714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428604"/>
            <a:ext cx="1633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16+1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500042"/>
            <a:ext cx="22914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10+2</a:t>
            </a:r>
            <a:endParaRPr lang="ru-RU" sz="5400" b="1" cap="none" spc="0" dirty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8" name="Picture 4" descr="G:\Мокс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7166"/>
            <a:ext cx="1498600" cy="1905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143636" y="571480"/>
            <a:ext cx="1582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34+1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9" name="Picture 5" descr="G:\соба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500306"/>
            <a:ext cx="1524000" cy="1524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2714620"/>
            <a:ext cx="1475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45-1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2714620"/>
            <a:ext cx="1231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5+3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43702" y="2857496"/>
            <a:ext cx="1098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9-3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2" name="Picture 8" descr="G:\конь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428604"/>
            <a:ext cx="2032000" cy="2032000"/>
          </a:xfrm>
          <a:prstGeom prst="rect">
            <a:avLst/>
          </a:prstGeom>
          <a:noFill/>
        </p:spPr>
      </p:pic>
      <p:pic>
        <p:nvPicPr>
          <p:cNvPr id="12289" name="Picture 1" descr="F:\кроли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68" y="4286232"/>
            <a:ext cx="2571768" cy="2571768"/>
          </a:xfrm>
          <a:prstGeom prst="rect">
            <a:avLst/>
          </a:prstGeom>
          <a:noFill/>
        </p:spPr>
      </p:pic>
      <p:pic>
        <p:nvPicPr>
          <p:cNvPr id="12290" name="Picture 2" descr="F:\подарок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7224" y="4643446"/>
            <a:ext cx="1905000" cy="1778000"/>
          </a:xfrm>
          <a:prstGeom prst="rect">
            <a:avLst/>
          </a:prstGeom>
          <a:noFill/>
        </p:spPr>
      </p:pic>
      <p:pic>
        <p:nvPicPr>
          <p:cNvPr id="12291" name="Picture 3" descr="F:\держатель под записки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00827" y="4857759"/>
            <a:ext cx="2513576" cy="1625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3214678" y="1500174"/>
            <a:ext cx="2494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18        8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29058" y="4714884"/>
            <a:ext cx="1281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- 10</a:t>
            </a:r>
            <a:endParaRPr lang="ru-RU" sz="54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7620" y="2571744"/>
            <a:ext cx="1281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- 10</a:t>
            </a:r>
            <a:endParaRPr lang="ru-RU" sz="54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86182" y="714356"/>
            <a:ext cx="1281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- 10</a:t>
            </a:r>
            <a:endParaRPr lang="ru-RU" sz="54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071934" y="1857364"/>
            <a:ext cx="100013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714356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3357562"/>
            <a:ext cx="2494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12        2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071934" y="3714752"/>
            <a:ext cx="100013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36008" y="3281661"/>
            <a:ext cx="3417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2643182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5357826"/>
            <a:ext cx="2180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14      4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286248" y="5715016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4786322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19" grpId="0"/>
      <p:bldP spid="8" grpId="0"/>
      <p:bldP spid="1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9" name="Picture 2" descr="D:\Вика\разное важное\С днём рожд\27loylbj0ewp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альтернативный процесс 24"/>
          <p:cNvSpPr/>
          <p:nvPr/>
        </p:nvSpPr>
        <p:spPr>
          <a:xfrm>
            <a:off x="2500298" y="571480"/>
            <a:ext cx="3857652" cy="285752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E:\10 ру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785794"/>
            <a:ext cx="3500462" cy="1493530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3071802" y="3500438"/>
            <a:ext cx="2674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10+4=14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14678" y="4357694"/>
            <a:ext cx="2541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14-4=10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14678" y="5286388"/>
            <a:ext cx="2541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14-10=4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2" descr="F:\монеты\1rub_kartin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2428868"/>
            <a:ext cx="761982" cy="761982"/>
          </a:xfrm>
          <a:prstGeom prst="rect">
            <a:avLst/>
          </a:prstGeom>
          <a:noFill/>
        </p:spPr>
      </p:pic>
      <p:pic>
        <p:nvPicPr>
          <p:cNvPr id="14" name="Picture 2" descr="F:\монеты\1rub_kartin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428868"/>
            <a:ext cx="761982" cy="761982"/>
          </a:xfrm>
          <a:prstGeom prst="rect">
            <a:avLst/>
          </a:prstGeom>
          <a:noFill/>
        </p:spPr>
      </p:pic>
      <p:pic>
        <p:nvPicPr>
          <p:cNvPr id="15" name="Picture 2" descr="F:\монеты\1rub_kartin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2428868"/>
            <a:ext cx="761982" cy="761982"/>
          </a:xfrm>
          <a:prstGeom prst="rect">
            <a:avLst/>
          </a:prstGeom>
          <a:noFill/>
        </p:spPr>
      </p:pic>
      <p:pic>
        <p:nvPicPr>
          <p:cNvPr id="16" name="Picture 2" descr="F:\монеты\1rub_kartin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428868"/>
            <a:ext cx="761982" cy="761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альтернативный процесс 8"/>
          <p:cNvSpPr/>
          <p:nvPr/>
        </p:nvSpPr>
        <p:spPr>
          <a:xfrm>
            <a:off x="1857356" y="500042"/>
            <a:ext cx="4857784" cy="3500462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E:\10 р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642918"/>
            <a:ext cx="4018387" cy="17145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143240" y="4143380"/>
            <a:ext cx="2674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10+6=16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4929198"/>
            <a:ext cx="2541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16-6=10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5715016"/>
            <a:ext cx="2541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16-10=6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Picture 2" descr="F:\монеты\1rub_kartin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500306"/>
            <a:ext cx="761982" cy="761982"/>
          </a:xfrm>
          <a:prstGeom prst="rect">
            <a:avLst/>
          </a:prstGeom>
          <a:noFill/>
        </p:spPr>
      </p:pic>
      <p:pic>
        <p:nvPicPr>
          <p:cNvPr id="15" name="Picture 2" descr="F:\монеты\1rub_kartin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071810"/>
            <a:ext cx="761982" cy="761982"/>
          </a:xfrm>
          <a:prstGeom prst="rect">
            <a:avLst/>
          </a:prstGeom>
          <a:noFill/>
        </p:spPr>
      </p:pic>
      <p:pic>
        <p:nvPicPr>
          <p:cNvPr id="16" name="Picture 2" descr="F:\монеты\1rub_kartin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357430"/>
            <a:ext cx="761982" cy="761982"/>
          </a:xfrm>
          <a:prstGeom prst="rect">
            <a:avLst/>
          </a:prstGeom>
          <a:noFill/>
        </p:spPr>
      </p:pic>
      <p:pic>
        <p:nvPicPr>
          <p:cNvPr id="17" name="Picture 2" descr="F:\монеты\1rub_kartin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071810"/>
            <a:ext cx="761982" cy="761982"/>
          </a:xfrm>
          <a:prstGeom prst="rect">
            <a:avLst/>
          </a:prstGeom>
          <a:noFill/>
        </p:spPr>
      </p:pic>
      <p:pic>
        <p:nvPicPr>
          <p:cNvPr id="18" name="Picture 2" descr="F:\монеты\1rub_kartin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357430"/>
            <a:ext cx="761982" cy="761982"/>
          </a:xfrm>
          <a:prstGeom prst="rect">
            <a:avLst/>
          </a:prstGeom>
          <a:noFill/>
        </p:spPr>
      </p:pic>
      <p:pic>
        <p:nvPicPr>
          <p:cNvPr id="19" name="Picture 2" descr="F:\монеты\1rub_kartin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143248"/>
            <a:ext cx="761982" cy="761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Блок-схема: альтернативный процесс 28"/>
          <p:cNvSpPr/>
          <p:nvPr/>
        </p:nvSpPr>
        <p:spPr>
          <a:xfrm>
            <a:off x="2143108" y="785794"/>
            <a:ext cx="4857784" cy="307183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E:\10 р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000108"/>
            <a:ext cx="3862097" cy="1647828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3110367" y="4000504"/>
            <a:ext cx="262924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10+9=19</a:t>
            </a:r>
          </a:p>
          <a:p>
            <a:pPr algn="ctr"/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19-9=10</a:t>
            </a:r>
          </a:p>
          <a:p>
            <a:pPr algn="ctr"/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19-10=9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2" descr="F:\монеты\1rub_kartin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857496"/>
            <a:ext cx="761982" cy="761982"/>
          </a:xfrm>
          <a:prstGeom prst="rect">
            <a:avLst/>
          </a:prstGeom>
          <a:noFill/>
        </p:spPr>
      </p:pic>
      <p:pic>
        <p:nvPicPr>
          <p:cNvPr id="12" name="Picture 2" descr="F:\монеты\1rub_kartin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786058"/>
            <a:ext cx="761982" cy="761982"/>
          </a:xfrm>
          <a:prstGeom prst="rect">
            <a:avLst/>
          </a:prstGeom>
          <a:noFill/>
        </p:spPr>
      </p:pic>
      <p:pic>
        <p:nvPicPr>
          <p:cNvPr id="13" name="Picture 2" descr="F:\монеты\1rub_kartin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786058"/>
            <a:ext cx="761982" cy="761982"/>
          </a:xfrm>
          <a:prstGeom prst="rect">
            <a:avLst/>
          </a:prstGeom>
          <a:noFill/>
        </p:spPr>
      </p:pic>
      <p:pic>
        <p:nvPicPr>
          <p:cNvPr id="14" name="Picture 2" descr="F:\монеты\1rub_kartin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786059"/>
            <a:ext cx="833420" cy="781356"/>
          </a:xfrm>
          <a:prstGeom prst="rect">
            <a:avLst/>
          </a:prstGeom>
          <a:noFill/>
        </p:spPr>
      </p:pic>
      <p:pic>
        <p:nvPicPr>
          <p:cNvPr id="4099" name="Picture 3" descr="F:\монеты\5r97pbdv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643182"/>
            <a:ext cx="969264" cy="96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9" name="Picture 2" descr="D:\Вика\разное важное\С днём рожд\27loylbj0ewp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 descr="F:\День рождения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214313"/>
            <a:ext cx="6643687" cy="664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34</Words>
  <Application>Microsoft Office PowerPoint</Application>
  <PresentationFormat>Экран (4:3)</PresentationFormat>
  <Paragraphs>28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Маргарита</cp:lastModifiedBy>
  <cp:revision>88</cp:revision>
  <dcterms:created xsi:type="dcterms:W3CDTF">2011-03-15T17:00:15Z</dcterms:created>
  <dcterms:modified xsi:type="dcterms:W3CDTF">2011-11-19T18:45:28Z</dcterms:modified>
</cp:coreProperties>
</file>