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8" r:id="rId4"/>
    <p:sldId id="281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screen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Олимпиада. Сочи 2014.</a:t>
            </a:r>
            <a:br>
              <a:rPr lang="ru-RU" dirty="0" smtClean="0"/>
            </a:br>
            <a:r>
              <a:rPr lang="ru-RU" dirty="0" smtClean="0"/>
              <a:t>Зимние виды спорта.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4344988"/>
            <a:ext cx="7728594" cy="1460276"/>
          </a:xfrm>
        </p:spPr>
        <p:txBody>
          <a:bodyPr/>
          <a:lstStyle/>
          <a:p>
            <a:r>
              <a:rPr lang="ru-RU" sz="2400" dirty="0" smtClean="0"/>
              <a:t>Подготовила: Байгулова Л.Г воспитатель МДОУ комбинированного вида № 54. г.Саратов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60648"/>
            <a:ext cx="3744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Хоккей</a:t>
            </a:r>
            <a:r>
              <a:rPr lang="ru-RU" dirty="0" smtClean="0"/>
              <a:t> — это спортивная командная игра с клюшками и шайбой (или мячом), содержание и цель которой — используя индивидуальное ведение и передачи мяча партнёром, забить его наибольшее число раз в ворота соперника.</a:t>
            </a:r>
            <a:endParaRPr lang="ru-RU" dirty="0"/>
          </a:p>
        </p:txBody>
      </p:sp>
      <p:pic>
        <p:nvPicPr>
          <p:cNvPr id="39938" name="Picture 2" descr="http://www.kharkov.info/files/imagecache/screen/images/events/1886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48497" cy="4546170"/>
          </a:xfrm>
          <a:prstGeom prst="rect">
            <a:avLst/>
          </a:prstGeom>
          <a:noFill/>
        </p:spPr>
      </p:pic>
      <p:pic>
        <p:nvPicPr>
          <p:cNvPr id="39940" name="Picture 4" descr="http://i.m.eurosport.ru/2013/03/23/976004-15948015-640-3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8072" y="3789040"/>
            <a:ext cx="5455928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4248" y="836712"/>
            <a:ext cx="2088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Биатлон</a:t>
            </a:r>
            <a:r>
              <a:rPr lang="ru-RU" dirty="0" smtClean="0"/>
              <a:t> – это вид зимнего двоеборья, включающий лыжную гонку и стрельбу из винтовки. </a:t>
            </a:r>
            <a:endParaRPr lang="ru-RU" dirty="0"/>
          </a:p>
        </p:txBody>
      </p:sp>
      <p:pic>
        <p:nvPicPr>
          <p:cNvPr id="40962" name="Picture 2" descr="http://www.profi-forex.org/system/news/e/9/afb8c7677ad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381750" cy="4191001"/>
          </a:xfrm>
          <a:prstGeom prst="rect">
            <a:avLst/>
          </a:prstGeom>
          <a:noFill/>
        </p:spPr>
      </p:pic>
      <p:pic>
        <p:nvPicPr>
          <p:cNvPr id="40964" name="Picture 4" descr="http://susanin.udm.ru/upload/resize_cache/iblock/536/469_1000_1/97aa3f9a-663a-43e0-82d9-668d84a6f2b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3" y="3861049"/>
            <a:ext cx="4644008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116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Шорт-трек</a:t>
            </a:r>
            <a:r>
              <a:rPr lang="ru-RU" dirty="0" smtClean="0"/>
              <a:t> - это вид лично-командных соревнований, в которых основная задача спортсмена на коньках - с максимальной скоростью преодолеть дистанцию, размеченную на площадке для хоккея с шайбой.</a:t>
            </a:r>
            <a:endParaRPr lang="ru-RU" dirty="0"/>
          </a:p>
        </p:txBody>
      </p:sp>
      <p:pic>
        <p:nvPicPr>
          <p:cNvPr id="41986" name="Picture 2" descr="http://www.smolensk2.ru/images/img_299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121728" cy="4077072"/>
          </a:xfrm>
          <a:prstGeom prst="rect">
            <a:avLst/>
          </a:prstGeom>
          <a:noFill/>
        </p:spPr>
      </p:pic>
      <p:pic>
        <p:nvPicPr>
          <p:cNvPr id="41988" name="Picture 4" descr="http://yarreg.ru/wp-content/uploads/2011/12/short-tre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5664" y="335699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21088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Конькобежный спорт</a:t>
            </a:r>
            <a:r>
              <a:rPr lang="ru-RU" dirty="0" smtClean="0"/>
              <a:t> или </a:t>
            </a:r>
            <a:r>
              <a:rPr lang="ru-RU" sz="2400" b="1" dirty="0" smtClean="0"/>
              <a:t>скоростной бег на коньках</a:t>
            </a:r>
            <a:r>
              <a:rPr lang="ru-RU" dirty="0" smtClean="0"/>
              <a:t> — вид спорта, в котором необходимо как можно быстрее на коньках преодолевать определённую дистанцию на ледовом стадионе по замкнутому кругу.</a:t>
            </a:r>
            <a:endParaRPr lang="ru-RU" dirty="0"/>
          </a:p>
        </p:txBody>
      </p:sp>
      <p:pic>
        <p:nvPicPr>
          <p:cNvPr id="45058" name="Picture 2" descr="http://www.gazetairkutsk.ru/wp-content/uploads/2012/01/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191250" cy="4114801"/>
          </a:xfrm>
          <a:prstGeom prst="rect">
            <a:avLst/>
          </a:prstGeom>
          <a:noFill/>
        </p:spPr>
      </p:pic>
      <p:pic>
        <p:nvPicPr>
          <p:cNvPr id="45060" name="Picture 4" descr="http://www.bestsports.info/wp-content/uploads/2013/04/Skating-2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53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Бобсле́й</a:t>
            </a:r>
            <a:r>
              <a:rPr lang="ru-RU" dirty="0" smtClean="0"/>
              <a:t>  — это зимний олимпийский вид спорта, представляющий собой скоростной спуск с гор по специально оборудованным ледовым трассам на управляемых санях — бобах.</a:t>
            </a:r>
            <a:endParaRPr lang="ru-RU" dirty="0"/>
          </a:p>
        </p:txBody>
      </p:sp>
      <p:pic>
        <p:nvPicPr>
          <p:cNvPr id="43010" name="Picture 2" descr="http://www.yugopolis.ru/data/mediadb/2383/0000/0207/207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76056" cy="3807042"/>
          </a:xfrm>
          <a:prstGeom prst="rect">
            <a:avLst/>
          </a:prstGeom>
          <a:noFill/>
        </p:spPr>
      </p:pic>
      <p:pic>
        <p:nvPicPr>
          <p:cNvPr id="43014" name="Picture 6" descr="http://www.casamea.ro/usr/thumbs/thumb_362_x_510_17761-snowspor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6737" y="1268761"/>
            <a:ext cx="3967263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3711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Прыжки с трамплина</a:t>
            </a:r>
            <a:r>
              <a:rPr lang="ru-RU" dirty="0" smtClean="0"/>
              <a:t> — это вид спорта, включающий </a:t>
            </a:r>
            <a:r>
              <a:rPr lang="ru-RU" b="1" dirty="0" smtClean="0"/>
              <a:t>прыжки</a:t>
            </a:r>
            <a:r>
              <a:rPr lang="ru-RU" dirty="0" smtClean="0"/>
              <a:t> на лыжах со специально оборудованных </a:t>
            </a:r>
            <a:r>
              <a:rPr lang="ru-RU" b="1" dirty="0" smtClean="0"/>
              <a:t>трамплинов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http://pazitiva.net/uploads/posts/2009-01/1233166172_1232097221_1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821152" cy="3501008"/>
          </a:xfrm>
          <a:prstGeom prst="rect">
            <a:avLst/>
          </a:prstGeom>
          <a:noFill/>
        </p:spPr>
      </p:pic>
      <p:pic>
        <p:nvPicPr>
          <p:cNvPr id="36868" name="Picture 4" descr="http://www.on.kz/userdata/32760/blogpost_photos/996f7238fea28f9e8ed3820dfce4827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5599" y="3356992"/>
            <a:ext cx="4368401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33056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Горнолыжный спорт </a:t>
            </a:r>
            <a:r>
              <a:rPr lang="ru-RU" dirty="0" smtClean="0"/>
              <a:t>- это вид </a:t>
            </a:r>
            <a:r>
              <a:rPr lang="ru-RU" b="1" dirty="0" smtClean="0"/>
              <a:t>спорта</a:t>
            </a:r>
            <a:r>
              <a:rPr lang="ru-RU" dirty="0" smtClean="0"/>
              <a:t>, спуск с гор на </a:t>
            </a:r>
            <a:r>
              <a:rPr lang="ru-RU" b="1" dirty="0" smtClean="0"/>
              <a:t>лыжах</a:t>
            </a:r>
            <a:r>
              <a:rPr lang="ru-RU" dirty="0" smtClean="0"/>
              <a:t> по специальным трассам с точным фиксированием времени спуска.</a:t>
            </a:r>
            <a:endParaRPr lang="ru-RU" dirty="0"/>
          </a:p>
        </p:txBody>
      </p:sp>
      <p:pic>
        <p:nvPicPr>
          <p:cNvPr id="35842" name="Picture 2" descr="http://kullhack.ru/wp-content/uploads/2011/08/gornolyjnyi-turizm-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8528" cy="3429000"/>
          </a:xfrm>
          <a:prstGeom prst="rect">
            <a:avLst/>
          </a:prstGeom>
          <a:noFill/>
        </p:spPr>
      </p:pic>
      <p:pic>
        <p:nvPicPr>
          <p:cNvPr id="35844" name="Picture 4" descr="http://www.yugopolis.ru/data/mediadb/2383/0000/0483/48379/600x10000_in_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2886075"/>
            <a:ext cx="5715000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6916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Лы́жное</a:t>
            </a:r>
            <a:r>
              <a:rPr lang="ru-RU" sz="2400" dirty="0" smtClean="0"/>
              <a:t> </a:t>
            </a:r>
            <a:r>
              <a:rPr lang="ru-RU" sz="2400" dirty="0" err="1" smtClean="0"/>
              <a:t>двоебо́рье</a:t>
            </a:r>
            <a:r>
              <a:rPr lang="ru-RU" dirty="0" smtClean="0"/>
              <a:t> — это олимпийский вид спорта, сочетающий в своей программе </a:t>
            </a:r>
            <a:r>
              <a:rPr lang="ru-RU" b="1" dirty="0" smtClean="0"/>
              <a:t>прыжки</a:t>
            </a:r>
            <a:r>
              <a:rPr lang="ru-RU" dirty="0" smtClean="0"/>
              <a:t> на лыжах с </a:t>
            </a:r>
            <a:r>
              <a:rPr lang="ru-RU" b="1" dirty="0" smtClean="0"/>
              <a:t>трамплина</a:t>
            </a:r>
            <a:r>
              <a:rPr lang="ru-RU" dirty="0" smtClean="0"/>
              <a:t> и </a:t>
            </a:r>
            <a:r>
              <a:rPr lang="ru-RU" b="1" dirty="0" smtClean="0"/>
              <a:t>лыжные</a:t>
            </a:r>
            <a:r>
              <a:rPr lang="ru-RU" dirty="0" smtClean="0"/>
              <a:t> гонки.</a:t>
            </a:r>
            <a:endParaRPr lang="ru-RU" dirty="0"/>
          </a:p>
        </p:txBody>
      </p:sp>
      <p:pic>
        <p:nvPicPr>
          <p:cNvPr id="34822" name="Picture 6" descr="http://vse-o-sochi.ru/uploads/posts/2013-02/1360739666_lyzhnoe-dvoebo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319" y="3789040"/>
            <a:ext cx="5568681" cy="3248397"/>
          </a:xfrm>
          <a:prstGeom prst="rect">
            <a:avLst/>
          </a:prstGeom>
          <a:noFill/>
        </p:spPr>
      </p:pic>
      <p:pic>
        <p:nvPicPr>
          <p:cNvPr id="34818" name="Picture 2" descr="http://krasotasporta.ucoz.ru/_ph/61/6002883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snowboard-960X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1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9145660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Леопард Барс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3042659" cy="3501008"/>
          </a:xfrm>
          <a:prstGeom prst="rect">
            <a:avLst/>
          </a:prstGeom>
          <a:noFill/>
        </p:spPr>
      </p:pic>
      <p:pic>
        <p:nvPicPr>
          <p:cNvPr id="44036" name="Picture 4" descr="Белый медведь Полю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052736"/>
            <a:ext cx="3096344" cy="3562780"/>
          </a:xfrm>
          <a:prstGeom prst="rect">
            <a:avLst/>
          </a:prstGeom>
          <a:noFill/>
        </p:spPr>
      </p:pic>
      <p:pic>
        <p:nvPicPr>
          <p:cNvPr id="44040" name="Picture 8" descr="Зайка Стрел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1341" y="3356993"/>
            <a:ext cx="3042659" cy="3501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188640"/>
            <a:ext cx="3904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Символы Олимпиады 2014 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645024"/>
            <a:ext cx="10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Леопард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2924944"/>
            <a:ext cx="76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Зайка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725144"/>
            <a:ext cx="116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Медведь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26346"/>
            <a:ext cx="4464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Фигурное катание </a:t>
            </a:r>
            <a:r>
              <a:rPr lang="ru-RU" dirty="0" smtClean="0"/>
              <a:t>— это вид спорта, при котором человек движется по льду, выполняя различные движения. Он может менять свое направление так, как захочет, может даже вращаться на льду и выполнять сложные элементы. Фигурное катание бывает одиночное. Это такое катание, в котором мужчина или женщина катается без партнера. Еще катание бывает парное. В нем женщина и мужчина выступают вместе.</a:t>
            </a:r>
            <a:endParaRPr lang="ru-RU" dirty="0"/>
          </a:p>
        </p:txBody>
      </p:sp>
      <p:pic>
        <p:nvPicPr>
          <p:cNvPr id="4099" name="Picture 3" descr="C:\Users\user\Desktop\figure-skating-wallpap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531686"/>
            <a:ext cx="4283969" cy="6326314"/>
          </a:xfrm>
          <a:prstGeom prst="rect">
            <a:avLst/>
          </a:prstGeom>
          <a:noFill/>
        </p:spPr>
      </p:pic>
      <p:pic>
        <p:nvPicPr>
          <p:cNvPr id="4101" name="Picture 5" descr="http://mygalaxy.com.ua/images/items/big/6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99992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05064"/>
            <a:ext cx="3419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Лыжные гонки </a:t>
            </a:r>
            <a:r>
              <a:rPr lang="ru-RU" dirty="0" smtClean="0"/>
              <a:t>– это вид спорта, который предусматривает бег на лыжах по специально подготовленной трассе. Этим видом спорта могут заниматься дети и взрослые</a:t>
            </a:r>
            <a:endParaRPr lang="ru-RU" dirty="0"/>
          </a:p>
        </p:txBody>
      </p:sp>
      <p:pic>
        <p:nvPicPr>
          <p:cNvPr id="3074" name="Picture 2" descr="http://dialog.fm/upload/iblock/c84/c84137942aad6161bdc7538e7851a4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715000" cy="3800476"/>
          </a:xfrm>
          <a:prstGeom prst="rect">
            <a:avLst/>
          </a:prstGeom>
          <a:noFill/>
        </p:spPr>
      </p:pic>
      <p:pic>
        <p:nvPicPr>
          <p:cNvPr id="3076" name="Picture 4" descr="http://www.sports.ru/images/object_31.1353412418.36298.jpg?1353427036.872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3298284"/>
            <a:ext cx="5508103" cy="3559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40968"/>
            <a:ext cx="30243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Керлинг</a:t>
            </a:r>
            <a:r>
              <a:rPr lang="ru-RU" dirty="0" smtClean="0"/>
              <a:t> - разновидность игры в кегли на льду. Современный </a:t>
            </a:r>
            <a:r>
              <a:rPr lang="ru-RU" b="1" dirty="0" smtClean="0"/>
              <a:t>керлинг</a:t>
            </a:r>
            <a:r>
              <a:rPr lang="ru-RU" dirty="0" smtClean="0"/>
              <a:t> - это спортивная игра на льду, в которой две команды по четыре человека соревнуются в точности выпусков камней (специальных спортивных снарядов, изготовленных из гранита). </a:t>
            </a:r>
            <a:endParaRPr lang="ru-RU" dirty="0"/>
          </a:p>
        </p:txBody>
      </p:sp>
      <p:pic>
        <p:nvPicPr>
          <p:cNvPr id="2050" name="Picture 2" descr="http://hushome.com/vb/attachment.php?attachmentid=221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38805" cy="2780928"/>
          </a:xfrm>
          <a:prstGeom prst="rect">
            <a:avLst/>
          </a:prstGeom>
          <a:noFill/>
        </p:spPr>
      </p:pic>
      <p:pic>
        <p:nvPicPr>
          <p:cNvPr id="2052" name="Picture 4" descr="http://www.myaching.ru/_img/curling/curl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356992"/>
            <a:ext cx="6012160" cy="3240360"/>
          </a:xfrm>
          <a:prstGeom prst="rect">
            <a:avLst/>
          </a:prstGeom>
          <a:noFill/>
        </p:spPr>
      </p:pic>
      <p:pic>
        <p:nvPicPr>
          <p:cNvPr id="10242" name="Picture 2" descr="http://cs315628.vk.me/v315628152/4be5/ffbM69TGjm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60648"/>
            <a:ext cx="4499992" cy="31067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.piccy.info/i7/3d5fa0b37b87e7dda4f80e35a4fbd44e/4-55-164/22690526/naturb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355976" cy="3266983"/>
          </a:xfrm>
          <a:prstGeom prst="rect">
            <a:avLst/>
          </a:prstGeom>
          <a:noFill/>
        </p:spPr>
      </p:pic>
      <p:pic>
        <p:nvPicPr>
          <p:cNvPr id="1029" name="Picture 5" descr="http://sport.mail.ru/prev670x400/pic/4d/5e/i9200335_fc47034324ff912aadbe78dc674aa9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81538" y="3068960"/>
            <a:ext cx="6062462" cy="3789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Санный спорт </a:t>
            </a:r>
            <a:r>
              <a:rPr lang="ru-RU" dirty="0" smtClean="0"/>
              <a:t>- это  скоростной спуск на санях по специальным трассам.</a:t>
            </a:r>
            <a:endParaRPr lang="ru-RU" dirty="0"/>
          </a:p>
        </p:txBody>
      </p:sp>
      <p:pic>
        <p:nvPicPr>
          <p:cNvPr id="9218" name="Picture 2" descr="http://ss.sport-express.ru/userfiles/photoreports/130/full/1303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0"/>
            <a:ext cx="4788024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Фристайл</a:t>
            </a:r>
            <a:r>
              <a:rPr lang="ru-RU" dirty="0" smtClean="0"/>
              <a:t> - Вид горнолыжного спорта, включающий в себя фигурное катание на лыжах, акробатические прыжки с трамплина и скоростной спуск на горных лыжах по гористой трассе. </a:t>
            </a:r>
            <a:endParaRPr lang="ru-RU" dirty="0"/>
          </a:p>
        </p:txBody>
      </p:sp>
      <p:pic>
        <p:nvPicPr>
          <p:cNvPr id="36866" name="Picture 2" descr="http://img.rufox.ru/files/big2/608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940152" cy="4120981"/>
          </a:xfrm>
          <a:prstGeom prst="rect">
            <a:avLst/>
          </a:prstGeom>
          <a:noFill/>
        </p:spPr>
      </p:pic>
      <p:pic>
        <p:nvPicPr>
          <p:cNvPr id="36868" name="Picture 4" descr="http://foundwalls.com/wallpapers/2012/05/winter-snow-skiing-sky-extreme-freestyle-1024x1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3471" y="3041576"/>
            <a:ext cx="4770529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joobili.com/img/20101103/jb1288786736253R10674802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16016" cy="4110794"/>
          </a:xfrm>
          <a:prstGeom prst="rect">
            <a:avLst/>
          </a:prstGeom>
          <a:noFill/>
        </p:spPr>
      </p:pic>
      <p:pic>
        <p:nvPicPr>
          <p:cNvPr id="38916" name="Picture 4" descr="File:Shakedown 2008 Figure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5226" y="2996952"/>
            <a:ext cx="4428774" cy="3501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50912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Сноубо́рд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инг</a:t>
            </a:r>
            <a:r>
              <a:rPr lang="ru-RU" sz="2400" b="1" dirty="0" smtClean="0"/>
              <a:t>)</a:t>
            </a:r>
            <a:r>
              <a:rPr lang="ru-RU" dirty="0" smtClean="0"/>
              <a:t>  — олимпийский вид спорта, заключающийся в спуске с заснеженных склонов и гор на специальном снаряде — сноуборде.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е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Тема1е</Template>
  <TotalTime>132</TotalTime>
  <Words>164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Тема1е</vt:lpstr>
      <vt:lpstr>Белый текст и шрифт Courier для слайдов с кодом</vt:lpstr>
      <vt:lpstr>Олимпиада. Сочи 2014. Зимние виды спорта.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2014-02-05T07:26:50Z</dcterms:created>
  <dcterms:modified xsi:type="dcterms:W3CDTF">2014-02-18T09:17:29Z</dcterms:modified>
</cp:coreProperties>
</file>