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3" r:id="rId3"/>
    <p:sldId id="267" r:id="rId4"/>
    <p:sldId id="268" r:id="rId5"/>
    <p:sldId id="269" r:id="rId6"/>
    <p:sldId id="270" r:id="rId7"/>
    <p:sldId id="271" r:id="rId8"/>
    <p:sldId id="274" r:id="rId9"/>
    <p:sldId id="272" r:id="rId10"/>
    <p:sldId id="276" r:id="rId11"/>
    <p:sldId id="259" r:id="rId12"/>
    <p:sldId id="277" r:id="rId13"/>
    <p:sldId id="275" r:id="rId14"/>
    <p:sldId id="278" r:id="rId15"/>
    <p:sldId id="273" r:id="rId16"/>
    <p:sldId id="281" r:id="rId17"/>
    <p:sldId id="263" r:id="rId18"/>
    <p:sldId id="282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2A179-00CA-4C9F-A73E-30E6CDC2DB54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D35CD-7E54-4B5A-9A51-D319D8AF1C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33F6-ACE1-4541-87AD-B5DC27644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77;&#1090;&#1089;&#1082;&#1072;&#1103;%20&#1041;&#1080;&#1073;&#1083;&#1080;&#1086;&#1090;&#1077;&#1082;&#1072;\Polyphonic%20Music%20Collection\&#1047;&#1074;&#1091;&#1082;&#1080;\Ferrari%20F1.wa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Урок математики.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2 класс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E70B-7C74-457E-993A-761CD1C599BD}" type="datetimeFigureOut">
              <a:rPr lang="ru-RU" smtClean="0"/>
              <a:pPr/>
              <a:t>01.12.2010</a:t>
            </a:fld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71472" y="1928802"/>
            <a:ext cx="500066" cy="44291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57256" cy="1061891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 rot="5400000">
            <a:off x="-2250329" y="-1321627"/>
            <a:ext cx="500066" cy="6858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D:\Земля и Вселенная\content\005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476022" cy="1428760"/>
          </a:xfrm>
          <a:prstGeom prst="rect">
            <a:avLst/>
          </a:prstGeom>
          <a:noFill/>
        </p:spPr>
      </p:pic>
      <p:pic>
        <p:nvPicPr>
          <p:cNvPr id="1028" name="Picture 4" descr="D:\картинки\картиночки\123\963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28670"/>
            <a:ext cx="1143008" cy="1714512"/>
          </a:xfrm>
          <a:prstGeom prst="rect">
            <a:avLst/>
          </a:prstGeom>
          <a:noFill/>
        </p:spPr>
      </p:pic>
      <p:pic>
        <p:nvPicPr>
          <p:cNvPr id="1026" name="Picture 2" descr="D:\картинки\картиночки\123\ТТИЛИЛОИЛДИ.bmp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786578" y="285728"/>
            <a:ext cx="409575" cy="11239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945 0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Земля и Вселенная\content\003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</p:spPr>
      </p:pic>
      <p:pic>
        <p:nvPicPr>
          <p:cNvPr id="5" name="Picture 2" descr="D:\картинки\картиночки\123\ТТИЛИЛОИЛД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15" y="0"/>
            <a:ext cx="1704985" cy="539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71472" y="1928802"/>
            <a:ext cx="500066" cy="44291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57256" cy="1061891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 rot="5400000">
            <a:off x="3893339" y="-1321627"/>
            <a:ext cx="500066" cy="6858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D:\Земля и Вселенная\content\005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476022" cy="1428760"/>
          </a:xfrm>
          <a:prstGeom prst="rect">
            <a:avLst/>
          </a:prstGeom>
          <a:noFill/>
        </p:spPr>
      </p:pic>
      <p:sp>
        <p:nvSpPr>
          <p:cNvPr id="13" name="Стрелка вверх 12"/>
          <p:cNvSpPr/>
          <p:nvPr/>
        </p:nvSpPr>
        <p:spPr>
          <a:xfrm rot="10800000">
            <a:off x="7358082" y="-1714536"/>
            <a:ext cx="500066" cy="4071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картинки\картиночки\123\963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28670"/>
            <a:ext cx="1143008" cy="1714512"/>
          </a:xfrm>
          <a:prstGeom prst="rect">
            <a:avLst/>
          </a:prstGeom>
          <a:noFill/>
        </p:spPr>
      </p:pic>
      <p:pic>
        <p:nvPicPr>
          <p:cNvPr id="14" name="Picture 5" descr="D:\ДЭ\content\oboi\3d_1\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72074"/>
            <a:ext cx="1458441" cy="1166753"/>
          </a:xfrm>
          <a:prstGeom prst="rect">
            <a:avLst/>
          </a:prstGeom>
          <a:noFill/>
        </p:spPr>
      </p:pic>
      <p:pic>
        <p:nvPicPr>
          <p:cNvPr id="1026" name="Picture 2" descr="D:\картинки\картиночки\123\ТТИЛИЛОИЛДИ.bmp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7429520" y="214290"/>
            <a:ext cx="409575" cy="11239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3333 L 0.0066 0.5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D:\ДЭ\content\oboi\3d_1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6258"/>
            <a:ext cx="9144000" cy="7315202"/>
          </a:xfrm>
          <a:prstGeom prst="rect">
            <a:avLst/>
          </a:prstGeom>
          <a:noFill/>
        </p:spPr>
      </p:pic>
      <p:pic>
        <p:nvPicPr>
          <p:cNvPr id="3075" name="Picture 3" descr="D:\картинки\картиночки\123\5008726-s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2000264" cy="2000264"/>
          </a:xfrm>
          <a:prstGeom prst="rect">
            <a:avLst/>
          </a:prstGeom>
          <a:noFill/>
        </p:spPr>
      </p:pic>
      <p:pic>
        <p:nvPicPr>
          <p:cNvPr id="3076" name="Picture 4" descr="D:\картинки\картиночки\123\5009467-s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-33366"/>
            <a:ext cx="1928826" cy="1928826"/>
          </a:xfrm>
          <a:prstGeom prst="rect">
            <a:avLst/>
          </a:prstGeom>
          <a:noFill/>
        </p:spPr>
      </p:pic>
      <p:pic>
        <p:nvPicPr>
          <p:cNvPr id="3077" name="Picture 5" descr="D:\картинки\картиночки\123\МИОРМРМЛ.bmp"/>
          <p:cNvPicPr>
            <a:picLocks noChangeAspect="1" noChangeArrowheads="1"/>
          </p:cNvPicPr>
          <p:nvPr/>
        </p:nvPicPr>
        <p:blipFill>
          <a:blip r:embed="rId5"/>
          <a:srcRect l="4651" t="29245" r="4651"/>
          <a:stretch>
            <a:fillRect/>
          </a:stretch>
        </p:blipFill>
        <p:spPr bwMode="auto">
          <a:xfrm>
            <a:off x="5786446" y="4714884"/>
            <a:ext cx="2786082" cy="17954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280832">
            <a:off x="6022728" y="5252835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Стр. 17  №4</a:t>
            </a:r>
            <a:endParaRPr lang="ru-RU" sz="3200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71472" y="1928802"/>
            <a:ext cx="500066" cy="44291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57256" cy="1061891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 rot="5400000">
            <a:off x="3893339" y="-1321627"/>
            <a:ext cx="500066" cy="6858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D:\Земля и Вселенная\content\005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1476022" cy="1428760"/>
          </a:xfrm>
          <a:prstGeom prst="rect">
            <a:avLst/>
          </a:prstGeom>
          <a:noFill/>
        </p:spPr>
      </p:pic>
      <p:sp>
        <p:nvSpPr>
          <p:cNvPr id="13" name="Стрелка вверх 12"/>
          <p:cNvSpPr/>
          <p:nvPr/>
        </p:nvSpPr>
        <p:spPr>
          <a:xfrm rot="10800000">
            <a:off x="7429520" y="2071678"/>
            <a:ext cx="500066" cy="4071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картинки\картиночки\123\963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28670"/>
            <a:ext cx="1143008" cy="1714512"/>
          </a:xfrm>
          <a:prstGeom prst="rect">
            <a:avLst/>
          </a:prstGeom>
          <a:noFill/>
        </p:spPr>
      </p:pic>
      <p:pic>
        <p:nvPicPr>
          <p:cNvPr id="1026" name="Picture 2" descr="D:\картинки\картиночки\123\ТТИЛИЛОИЛДИ.bmp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429520" y="214290"/>
            <a:ext cx="409575" cy="11239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Стрелка вверх 11"/>
          <p:cNvSpPr/>
          <p:nvPr/>
        </p:nvSpPr>
        <p:spPr>
          <a:xfrm rot="16200000">
            <a:off x="10679949" y="2893215"/>
            <a:ext cx="500066" cy="6858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D:\ДЭ\content\oboi\3d_1\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1" y="5224434"/>
            <a:ext cx="1714480" cy="1371584"/>
          </a:xfrm>
          <a:prstGeom prst="rect">
            <a:avLst/>
          </a:prstGeom>
          <a:noFill/>
        </p:spPr>
      </p:pic>
      <p:pic>
        <p:nvPicPr>
          <p:cNvPr id="15" name="Picture 4" descr="D:\Земля и Вселенная\content\003\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714884"/>
            <a:ext cx="1867248" cy="1900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3409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ДЭ\content\oboi\3d_1\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625826">
            <a:off x="572851" y="2226822"/>
            <a:ext cx="428628" cy="32111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857256" cy="1061891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 rot="5400000">
            <a:off x="3893339" y="-1321627"/>
            <a:ext cx="500066" cy="6858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D:\Земля и Вселенная\content\005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1476022" cy="1428760"/>
          </a:xfrm>
          <a:prstGeom prst="rect">
            <a:avLst/>
          </a:prstGeom>
          <a:noFill/>
        </p:spPr>
      </p:pic>
      <p:sp>
        <p:nvSpPr>
          <p:cNvPr id="13" name="Стрелка вверх 12"/>
          <p:cNvSpPr/>
          <p:nvPr/>
        </p:nvSpPr>
        <p:spPr>
          <a:xfrm rot="10800000">
            <a:off x="7429520" y="2071678"/>
            <a:ext cx="500066" cy="4071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D:\картинки\картиночки\123\963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928670"/>
            <a:ext cx="1143008" cy="1714512"/>
          </a:xfrm>
          <a:prstGeom prst="rect">
            <a:avLst/>
          </a:prstGeom>
          <a:noFill/>
        </p:spPr>
      </p:pic>
      <p:pic>
        <p:nvPicPr>
          <p:cNvPr id="1026" name="Picture 2" descr="D:\картинки\картиночки\123\ТТИЛИЛОИЛДИ.bmp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7429520" y="214290"/>
            <a:ext cx="409575" cy="11239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Стрелка вверх 11"/>
          <p:cNvSpPr/>
          <p:nvPr/>
        </p:nvSpPr>
        <p:spPr>
          <a:xfrm rot="16575492">
            <a:off x="7867512" y="2034211"/>
            <a:ext cx="500066" cy="86598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5" descr="D:\ДЭ\content\oboi\3d_1\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5486416"/>
            <a:ext cx="1714480" cy="1371584"/>
          </a:xfrm>
          <a:prstGeom prst="rect">
            <a:avLst/>
          </a:prstGeom>
          <a:noFill/>
        </p:spPr>
      </p:pic>
      <p:pic>
        <p:nvPicPr>
          <p:cNvPr id="15" name="Picture 4" descr="D:\Земля и Вселенная\content\003\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714884"/>
            <a:ext cx="1867248" cy="1900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511 0.01042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Земля и Вселенная\content\004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57150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/>
              <a:t>Проверь себя!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5300" b="1" dirty="0" smtClean="0"/>
              <a:t>1.    Б)</a:t>
            </a:r>
            <a:br>
              <a:rPr lang="ru-RU" sz="5300" b="1" dirty="0" smtClean="0"/>
            </a:br>
            <a:r>
              <a:rPr lang="ru-RU" sz="5300" b="1" dirty="0" smtClean="0"/>
              <a:t>2.   В)</a:t>
            </a:r>
            <a:br>
              <a:rPr lang="ru-RU" sz="5300" b="1" dirty="0" smtClean="0"/>
            </a:br>
            <a:r>
              <a:rPr lang="ru-RU" sz="5300" b="1" dirty="0" smtClean="0"/>
              <a:t>3.   А)</a:t>
            </a:r>
            <a:br>
              <a:rPr lang="ru-RU" sz="5300" b="1" dirty="0" smtClean="0"/>
            </a:br>
            <a:r>
              <a:rPr lang="ru-RU" sz="5300" b="1" dirty="0" smtClean="0"/>
              <a:t>4.   Б)</a:t>
            </a:r>
            <a:endParaRPr lang="ru-RU" sz="5300" b="1" dirty="0"/>
          </a:p>
        </p:txBody>
      </p:sp>
      <p:pic>
        <p:nvPicPr>
          <p:cNvPr id="1026" name="Picture 2" descr="G:\картиночки 4\902488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242257" cy="1376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928662" y="1071546"/>
            <a:ext cx="928694" cy="4000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214414" y="857232"/>
            <a:ext cx="757242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1214422"/>
            <a:ext cx="928694" cy="521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656363">
            <a:off x="1004747" y="4480494"/>
            <a:ext cx="7283952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/>
          <p:cNvSpPr/>
          <p:nvPr/>
        </p:nvSpPr>
        <p:spPr>
          <a:xfrm>
            <a:off x="1214414" y="3143248"/>
            <a:ext cx="1071570" cy="3714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картинки\картиночки\123\13ЛМ.bmp"/>
          <p:cNvPicPr>
            <a:picLocks noChangeAspect="1" noChangeArrowheads="1"/>
          </p:cNvPicPr>
          <p:nvPr/>
        </p:nvPicPr>
        <p:blipFill>
          <a:blip r:embed="rId3"/>
          <a:srcRect l="8929" t="3571" r="10714" b="32142"/>
          <a:stretch>
            <a:fillRect/>
          </a:stretch>
        </p:blipFill>
        <p:spPr bwMode="auto">
          <a:xfrm>
            <a:off x="642910" y="5572116"/>
            <a:ext cx="2571768" cy="1285884"/>
          </a:xfrm>
          <a:prstGeom prst="rect">
            <a:avLst/>
          </a:prstGeom>
          <a:noFill/>
        </p:spPr>
      </p:pic>
      <p:pic>
        <p:nvPicPr>
          <p:cNvPr id="7" name="Ferrari F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8605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:\Земля и Вселенная\content\004\28.jpg"/>
          <p:cNvPicPr>
            <a:picLocks noChangeAspect="1" noChangeArrowheads="1"/>
          </p:cNvPicPr>
          <p:nvPr/>
        </p:nvPicPr>
        <p:blipFill>
          <a:blip r:embed="rId2"/>
          <a:srcRect l="22160" t="1190" r="7674" b="10714"/>
          <a:stretch>
            <a:fillRect/>
          </a:stretch>
        </p:blipFill>
        <p:spPr bwMode="auto">
          <a:xfrm>
            <a:off x="6357950" y="642918"/>
            <a:ext cx="2357454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429520" cy="1470025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Стр.17 №7,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№5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ДЭ\content\oboi\3d_1\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1142976" y="5582978"/>
            <a:ext cx="484632" cy="25500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500330" cy="30971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ДЭ\content\oboi\3d_1\0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728" cy="6858000"/>
          </a:xfrm>
          <a:prstGeom prst="rect">
            <a:avLst/>
          </a:prstGeom>
          <a:noFill/>
        </p:spPr>
      </p:pic>
      <p:pic>
        <p:nvPicPr>
          <p:cNvPr id="5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70" y="3760818"/>
            <a:ext cx="2500330" cy="3097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815290" cy="224315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Тема урока</a:t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>Длина ломаной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. Периметр»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478634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  •</a:t>
            </a:r>
            <a:r>
              <a:rPr lang="ru-RU" sz="3200" b="1" dirty="0" smtClean="0"/>
              <a:t>уточнить понятия «ломаная»,  </a:t>
            </a:r>
            <a:br>
              <a:rPr lang="ru-RU" sz="3200" b="1" dirty="0" smtClean="0"/>
            </a:br>
            <a:r>
              <a:rPr lang="ru-RU" sz="3200" b="1" dirty="0" smtClean="0"/>
              <a:t>     «многоугольник»;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• </a:t>
            </a:r>
            <a:r>
              <a:rPr lang="ru-RU" sz="3200" b="1" dirty="0" smtClean="0"/>
              <a:t>познакомиться с понятиями «длина </a:t>
            </a:r>
            <a:br>
              <a:rPr lang="ru-RU" sz="3200" b="1" dirty="0" smtClean="0"/>
            </a:br>
            <a:r>
              <a:rPr lang="ru-RU" sz="3200" b="1" dirty="0" smtClean="0"/>
              <a:t>    ломаной», «периметр многоугольника»;</a:t>
            </a:r>
            <a:br>
              <a:rPr lang="ru-RU" sz="3200" b="1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3338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504D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           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Cambria"/>
                <a:ea typeface="+mj-ea"/>
                <a:cs typeface="+mj-cs"/>
              </a:rPr>
              <a:t>Цели  путешествия: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1071538" y="5572140"/>
            <a:ext cx="484632" cy="45611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Земля и Вселенная\content\002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692056" cy="857256"/>
          </a:xfrm>
          <a:prstGeom prst="rect">
            <a:avLst/>
          </a:prstGeom>
          <a:noFill/>
        </p:spPr>
      </p:pic>
      <p:pic>
        <p:nvPicPr>
          <p:cNvPr id="9" name="Picture 12" descr="D:\Земля и Вселенная\content\005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147602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041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D:\ДЭ\content\oboi\Mult_Film_Games_1\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2928926" y="3929066"/>
            <a:ext cx="1000132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овина рамки 6"/>
          <p:cNvSpPr/>
          <p:nvPr/>
        </p:nvSpPr>
        <p:spPr>
          <a:xfrm rot="2045554">
            <a:off x="2544772" y="5630626"/>
            <a:ext cx="2144627" cy="1326045"/>
          </a:xfrm>
          <a:prstGeom prst="halfFrame">
            <a:avLst>
              <a:gd name="adj1" fmla="val 17221"/>
              <a:gd name="adj2" fmla="val 17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130702">
            <a:off x="4771079" y="5686453"/>
            <a:ext cx="2053491" cy="1343011"/>
          </a:xfrm>
          <a:prstGeom prst="halfFrame">
            <a:avLst>
              <a:gd name="adj1" fmla="val 17221"/>
              <a:gd name="adj2" fmla="val 17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36</Words>
  <Application>Microsoft Office PowerPoint</Application>
  <PresentationFormat>Экран (4:3)</PresentationFormat>
  <Paragraphs>12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математики.</vt:lpstr>
      <vt:lpstr>Слайд 2</vt:lpstr>
      <vt:lpstr>Слайд 3</vt:lpstr>
      <vt:lpstr>Слайд 4</vt:lpstr>
      <vt:lpstr>Слайд 5</vt:lpstr>
      <vt:lpstr>Тема урока  «Длина ломаной. Периметр»</vt:lpstr>
      <vt:lpstr>   •уточнить понятия «ломаная»,        «многоугольник»;  • познакомиться с понятиями «длина      ломаной», «периметр многоугольника»;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Проверь себя!  1.    Б) 2.   В) 3.   А) 4.   Б)</vt:lpstr>
      <vt:lpstr>?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математики.</dc:title>
  <dc:creator>Штырняева</dc:creator>
  <cp:lastModifiedBy>Самарская Т.Н.</cp:lastModifiedBy>
  <cp:revision>51</cp:revision>
  <dcterms:created xsi:type="dcterms:W3CDTF">2009-11-06T16:38:05Z</dcterms:created>
  <dcterms:modified xsi:type="dcterms:W3CDTF">2010-12-01T06:39:50Z</dcterms:modified>
</cp:coreProperties>
</file>