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5B8456-724A-4F03-A988-FE5C72A3E162}" type="datetimeFigureOut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70FE22-95D1-4480-804E-2E8E1608D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8F43-0AF4-40FB-A295-781897BB1D2D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9A41C-6383-4204-8610-6C8179B83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795C6-E3F5-4A7B-9686-985B41C3682F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17E0-7049-4BA6-8623-6A3A91E43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8B82-686C-4540-BD21-2B8328EC98D2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2965-63C3-4E90-821C-3F9E420D3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6614-37D3-4547-AEF5-BA0DC6F89689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A32D4-4B5E-4133-A16C-92527FB73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1E092-DCDB-485E-B12F-CE918A773535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30381-BB44-438D-889C-F3F243212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EBE07-C11B-4424-A9DD-E0BA7A23DE8C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1A71F-9DDD-44D6-80AB-CF6EB956B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AC8B0-4DB2-4E3E-9904-4AD90E385EEA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0637-58AD-4720-B925-E722554888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9FAF8-44C0-44E8-ABC6-2DB38E189CD7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133CF-6F97-428F-B61A-C8B822BAB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DB5C-A543-4EB8-9247-E85DA761C548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97064-FF77-46D2-903D-938FC4F4C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93C15-3EED-4803-8996-D1D76FE6CBC1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47229-ED88-4380-826D-7B39E25B5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84AB-16AC-4FF1-B858-49A868A379B7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9B55F-C777-40E5-B4E7-63AA1548E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F564A6-65A9-4FE9-8095-8326FC07B966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3856F5-49A5-40B8-BEEB-A67DCDAC9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i="1" dirty="0" smtClean="0"/>
              <a:t>Компоненты сложения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352928" cy="532656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/>
              <a:t>слагаемое   </a:t>
            </a:r>
            <a:r>
              <a:rPr lang="ru-RU" sz="4800" b="1" dirty="0" smtClean="0"/>
              <a:t>слагаемое</a:t>
            </a:r>
            <a:r>
              <a:rPr lang="ru-RU" sz="4800" b="1" dirty="0" smtClean="0"/>
              <a:t> сумма</a:t>
            </a:r>
            <a:endParaRPr lang="ru-RU" sz="48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42042A7-B324-4A1D-99CB-7B6CEDBA6EC0}" type="datetime1">
              <a:rPr lang="ru-RU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BFFFA-CE3A-43CB-AF7B-A76B35407A90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395536" y="2132856"/>
            <a:ext cx="82296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3+3=6</a:t>
            </a:r>
          </a:p>
        </p:txBody>
      </p:sp>
      <p:pic>
        <p:nvPicPr>
          <p:cNvPr id="15" name="Picture 6" descr="G:\1\Картинки\рисунки\C22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653136"/>
            <a:ext cx="1685700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4" descr="G:\1\Картинки\рисунки\C22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653136"/>
            <a:ext cx="1573064" cy="1839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4" descr="G:\1\Картинки\рисунки\C22-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301208"/>
            <a:ext cx="997000" cy="11660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6" descr="G:\1\Картинки\рисунки\C22-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4581128"/>
            <a:ext cx="1164596" cy="1243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256614-37D3-4547-AEF5-BA0DC6F89689}" type="datetime1">
              <a:rPr lang="ru-RU" smtClean="0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A32D4-4B5E-4133-A16C-92527FB73C5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i="1" dirty="0" smtClean="0"/>
              <a:t>Компоненты </a:t>
            </a:r>
            <a:r>
              <a:rPr lang="ru-RU" b="1" i="1" dirty="0" smtClean="0"/>
              <a:t>вычитания</a:t>
            </a:r>
            <a:endParaRPr lang="ru-RU" b="1" i="1" dirty="0" smtClean="0"/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656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уменьшаемое  вычитаемое разность</a:t>
            </a:r>
            <a:endParaRPr lang="ru-RU" sz="4000" b="1" dirty="0" smtClean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395536" y="2132856"/>
            <a:ext cx="82296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6-3=3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6726" b="24276"/>
          <a:stretch>
            <a:fillRect/>
          </a:stretch>
        </p:blipFill>
        <p:spPr bwMode="auto">
          <a:xfrm>
            <a:off x="539552" y="4581128"/>
            <a:ext cx="2160240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725144"/>
            <a:ext cx="1876425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725144"/>
            <a:ext cx="268686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256614-37D3-4547-AEF5-BA0DC6F89689}" type="datetime1">
              <a:rPr lang="ru-RU" smtClean="0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A32D4-4B5E-4133-A16C-92527FB73C5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i="1" dirty="0" smtClean="0"/>
              <a:t>Компоненты </a:t>
            </a:r>
            <a:r>
              <a:rPr lang="ru-RU" b="1" i="1" dirty="0" smtClean="0"/>
              <a:t>деления</a:t>
            </a:r>
            <a:endParaRPr lang="ru-RU" b="1" i="1" dirty="0" smtClean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352928" cy="532656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/>
              <a:t>делимое    делитель    частное</a:t>
            </a:r>
            <a:endParaRPr lang="ru-RU" sz="4800" b="1" dirty="0" smtClean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-252536" y="2060848"/>
            <a:ext cx="907300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12:6=2</a:t>
            </a:r>
            <a:endParaRPr kumimoji="0" lang="ru-RU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G:\С рабочего стола\getImage.jpeg"/>
          <p:cNvPicPr>
            <a:picLocks noChangeAspect="1" noChangeArrowheads="1"/>
          </p:cNvPicPr>
          <p:nvPr/>
        </p:nvPicPr>
        <p:blipFill>
          <a:blip r:embed="rId2" cstate="print"/>
          <a:srcRect l="4136" t="57716" r="72427" b="20812"/>
          <a:stretch>
            <a:fillRect/>
          </a:stretch>
        </p:blipFill>
        <p:spPr bwMode="auto">
          <a:xfrm>
            <a:off x="1763688" y="4293096"/>
            <a:ext cx="1891847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G:\С рабочего стола\getImage.jpeg"/>
          <p:cNvPicPr>
            <a:picLocks noChangeAspect="1" noChangeArrowheads="1"/>
          </p:cNvPicPr>
          <p:nvPr/>
        </p:nvPicPr>
        <p:blipFill>
          <a:blip r:embed="rId2" cstate="print"/>
          <a:srcRect l="4136" t="57716" r="72427" b="20812"/>
          <a:stretch>
            <a:fillRect/>
          </a:stretch>
        </p:blipFill>
        <p:spPr bwMode="auto">
          <a:xfrm>
            <a:off x="251520" y="5373216"/>
            <a:ext cx="2016224" cy="1304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G:\С рабочего стола\getImage.jpeg"/>
          <p:cNvPicPr>
            <a:picLocks noChangeAspect="1" noChangeArrowheads="1"/>
          </p:cNvPicPr>
          <p:nvPr/>
        </p:nvPicPr>
        <p:blipFill>
          <a:blip r:embed="rId2" cstate="print"/>
          <a:srcRect l="4136" t="57716" r="72427" b="20812"/>
          <a:stretch>
            <a:fillRect/>
          </a:stretch>
        </p:blipFill>
        <p:spPr bwMode="auto">
          <a:xfrm>
            <a:off x="6156176" y="5561856"/>
            <a:ext cx="2003132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2" descr="G:\С рабочего стола\getImage.jpeg"/>
          <p:cNvPicPr>
            <a:picLocks noChangeAspect="1" noChangeArrowheads="1"/>
          </p:cNvPicPr>
          <p:nvPr/>
        </p:nvPicPr>
        <p:blipFill>
          <a:blip r:embed="rId2" cstate="print"/>
          <a:srcRect l="4136" t="57716" r="72427" b="20812"/>
          <a:stretch>
            <a:fillRect/>
          </a:stretch>
        </p:blipFill>
        <p:spPr bwMode="auto">
          <a:xfrm>
            <a:off x="4355976" y="4293096"/>
            <a:ext cx="2114417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2" descr="G:\С рабочего стола\getImage.jpeg"/>
          <p:cNvPicPr>
            <a:picLocks noChangeAspect="1" noChangeArrowheads="1"/>
          </p:cNvPicPr>
          <p:nvPr/>
        </p:nvPicPr>
        <p:blipFill>
          <a:blip r:embed="rId2" cstate="print"/>
          <a:srcRect l="4136" t="57716" r="72427" b="20812"/>
          <a:stretch>
            <a:fillRect/>
          </a:stretch>
        </p:blipFill>
        <p:spPr bwMode="auto">
          <a:xfrm>
            <a:off x="3419872" y="5697400"/>
            <a:ext cx="1793654" cy="116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2" descr="G:\С рабочего стола\getImage.jpeg"/>
          <p:cNvPicPr>
            <a:picLocks noChangeAspect="1" noChangeArrowheads="1"/>
          </p:cNvPicPr>
          <p:nvPr/>
        </p:nvPicPr>
        <p:blipFill>
          <a:blip r:embed="rId2" cstate="print"/>
          <a:srcRect l="4136" t="57716" r="72427" b="20812"/>
          <a:stretch>
            <a:fillRect/>
          </a:stretch>
        </p:blipFill>
        <p:spPr bwMode="auto">
          <a:xfrm>
            <a:off x="7029583" y="4221088"/>
            <a:ext cx="2114417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256614-37D3-4547-AEF5-BA0DC6F89689}" type="datetime1">
              <a:rPr lang="ru-RU" smtClean="0"/>
              <a:pPr>
                <a:defRPr/>
              </a:pPr>
              <a:t>15.01.2012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A32D4-4B5E-4133-A16C-92527FB73C5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467544" y="33265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Компоненты умножения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656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множитель </a:t>
            </a:r>
            <a:r>
              <a:rPr lang="ru-RU" sz="4000" b="1" dirty="0" err="1" smtClean="0"/>
              <a:t>множитель</a:t>
            </a:r>
            <a:r>
              <a:rPr lang="ru-RU" sz="4000" b="1" dirty="0" smtClean="0"/>
              <a:t>  произведение </a:t>
            </a:r>
            <a:endParaRPr lang="ru-RU" sz="4000" b="1" dirty="0" smtClean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2060848"/>
            <a:ext cx="91440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3900" b="1" dirty="0" smtClean="0">
                <a:latin typeface="+mj-lt"/>
                <a:ea typeface="+mj-ea"/>
                <a:cs typeface="+mj-cs"/>
              </a:rPr>
              <a:t>5 2=10</a:t>
            </a:r>
            <a:endParaRPr kumimoji="0" lang="ru-RU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2051720" y="3789040"/>
            <a:ext cx="457200" cy="457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G:\С рабочего стола\getImage1.jpeg"/>
          <p:cNvPicPr>
            <a:picLocks noChangeAspect="1" noChangeArrowheads="1"/>
          </p:cNvPicPr>
          <p:nvPr/>
        </p:nvPicPr>
        <p:blipFill>
          <a:blip r:embed="rId2" cstate="print"/>
          <a:srcRect l="10004" t="56953" r="61845" b="1594"/>
          <a:stretch>
            <a:fillRect/>
          </a:stretch>
        </p:blipFill>
        <p:spPr bwMode="auto">
          <a:xfrm>
            <a:off x="1187624" y="4422710"/>
            <a:ext cx="2160240" cy="2246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G:\С рабочего стола\getImage1.jpeg"/>
          <p:cNvPicPr>
            <a:picLocks noChangeAspect="1" noChangeArrowheads="1"/>
          </p:cNvPicPr>
          <p:nvPr/>
        </p:nvPicPr>
        <p:blipFill>
          <a:blip r:embed="rId2" cstate="print"/>
          <a:srcRect l="55300" t="54566" r="15776" b="-2257"/>
          <a:stretch>
            <a:fillRect/>
          </a:stretch>
        </p:blipFill>
        <p:spPr bwMode="auto">
          <a:xfrm>
            <a:off x="3995936" y="4326749"/>
            <a:ext cx="2232248" cy="2531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нач.школа 10. Природ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10. Природа</Template>
  <TotalTime>322</TotalTime>
  <Words>34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нач.школа 10. Природа</vt:lpstr>
      <vt:lpstr>Компоненты сложения</vt:lpstr>
      <vt:lpstr>Компоненты вычитания</vt:lpstr>
      <vt:lpstr>Компоненты деления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Серёга</dc:creator>
  <cp:lastModifiedBy>Серёга</cp:lastModifiedBy>
  <cp:revision>34</cp:revision>
  <dcterms:created xsi:type="dcterms:W3CDTF">2012-01-14T17:41:15Z</dcterms:created>
  <dcterms:modified xsi:type="dcterms:W3CDTF">2012-01-15T11:05:27Z</dcterms:modified>
</cp:coreProperties>
</file>