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64" r:id="rId7"/>
    <p:sldId id="257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2" d="100"/>
          <a:sy n="82" d="100"/>
        </p:scale>
        <p:origin x="-9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716C-A07A-4725-82D1-B59CC2A0261A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3BD5-2AB1-4054-A7FE-401CF8BBB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D87F-2078-4E8B-94D9-007330280B22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418C-C4F5-4721-8848-D58CE291A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7F43-ECCA-4F70-8838-F41E5D8395A2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E720-D2F6-4AC6-B65A-E8117F4A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C976-4A39-4671-BEDA-4B40F2EB3BCD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DCB7-0A0B-434B-8F4C-EB93E4FED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F565-96DE-427D-BFE0-1B1CA4E6C9C7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90AD-B2C2-45B8-B078-C7ADCC972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E514-8B80-4516-9118-A10711EA1193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6CE3-1539-47B1-A566-B7AE040CD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3112-9BB1-4044-8D27-6001FAD892B3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F733-55B5-4CA7-BD36-34350F371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88A2-FA24-4790-8591-9C54B553364F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302A-D6C1-4F67-9075-C542FF00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E1DB-C311-40F4-A4AA-A56591621C65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2F4D-1042-45B7-9A51-B19E3F74E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E984-872C-4EB8-AA31-0F7C39FA2308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A473-01C8-4BFC-A7EC-8C7F2C58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5C76-5E6E-4A98-9331-3AC5FAB9194D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2766-0030-4CDD-9BC3-B5B8CE918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859D8-3CD0-4D98-9D5A-B7BD342F2BC7}" type="datetimeFigureOut">
              <a:rPr lang="ru-RU"/>
              <a:pPr>
                <a:defRPr/>
              </a:pPr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AB3A6-832E-45C9-B35E-3FE71458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124450"/>
            <a:ext cx="10080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030.radikal.ru/0711/07/93a21271a571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016.radikal.ru/0711/be/81330c715dab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009.radikal.ru/0912/40/749bf3cf3680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ru-RU" b="1" dirty="0" smtClean="0"/>
              <a:t>Классная работа.</a:t>
            </a:r>
            <a:endParaRPr lang="ru-RU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17 января.</a:t>
            </a:r>
            <a:endParaRPr lang="ru-RU" sz="7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Рисунок (22).jpg"/>
          <p:cNvPicPr/>
          <p:nvPr/>
        </p:nvPicPr>
        <p:blipFill>
          <a:blip r:embed="rId2" cstate="print"/>
          <a:srcRect l="25655" t="62937" r="16943" b="19697"/>
          <a:stretch>
            <a:fillRect/>
          </a:stretch>
        </p:blipFill>
        <p:spPr bwMode="auto">
          <a:xfrm>
            <a:off x="971600" y="1844824"/>
            <a:ext cx="7344816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99592" y="764704"/>
            <a:ext cx="6948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Составь математический рассказ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99.jpeg"/>
          <p:cNvPicPr/>
          <p:nvPr/>
        </p:nvPicPr>
        <p:blipFill>
          <a:blip r:embed="rId2" cstate="print"/>
          <a:srcRect l="16034" t="25786" r="16622" b="50879"/>
          <a:stretch>
            <a:fillRect/>
          </a:stretch>
        </p:blipFill>
        <p:spPr bwMode="auto">
          <a:xfrm>
            <a:off x="1331640" y="620688"/>
            <a:ext cx="73448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99.jpeg"/>
          <p:cNvPicPr/>
          <p:nvPr/>
        </p:nvPicPr>
        <p:blipFill>
          <a:blip r:embed="rId2" cstate="print"/>
          <a:srcRect l="16034" t="62628" r="6200" b="16963"/>
          <a:stretch>
            <a:fillRect/>
          </a:stretch>
        </p:blipFill>
        <p:spPr bwMode="auto">
          <a:xfrm>
            <a:off x="827584" y="620688"/>
            <a:ext cx="73448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429000"/>
            <a:ext cx="63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1    2    3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5    6    7    8    9…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411760" y="3212976"/>
            <a:ext cx="712096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342900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4 + 1 = 5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1520" y="4437112"/>
            <a:ext cx="63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1    2    3    4    5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7    8    9…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707904" y="4149080"/>
            <a:ext cx="1368152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444208" y="4437112"/>
            <a:ext cx="2267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6 + 2 = 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4" grpId="0" animBg="1"/>
      <p:bldP spid="6" grpId="0"/>
      <p:bldP spid="34818" grpId="0"/>
      <p:bldP spid="8" grpId="0" animBg="1"/>
      <p:bldP spid="348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99.jpeg"/>
          <p:cNvPicPr/>
          <p:nvPr/>
        </p:nvPicPr>
        <p:blipFill>
          <a:blip r:embed="rId2" cstate="print"/>
          <a:srcRect l="65580" t="83964" r="11491" b="6940"/>
          <a:stretch>
            <a:fillRect/>
          </a:stretch>
        </p:blipFill>
        <p:spPr bwMode="auto">
          <a:xfrm>
            <a:off x="1835696" y="908720"/>
            <a:ext cx="64087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77.jpeg"/>
          <p:cNvPicPr/>
          <p:nvPr/>
        </p:nvPicPr>
        <p:blipFill>
          <a:blip r:embed="rId2" cstate="print"/>
          <a:srcRect l="23731" t="8974" r="2191" b="75175"/>
          <a:stretch>
            <a:fillRect/>
          </a:stretch>
        </p:blipFill>
        <p:spPr bwMode="auto">
          <a:xfrm>
            <a:off x="1115616" y="1268760"/>
            <a:ext cx="7416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Рисунок (24).jpg"/>
          <p:cNvPicPr/>
          <p:nvPr/>
        </p:nvPicPr>
        <p:blipFill>
          <a:blip r:embed="rId2" cstate="print">
            <a:lum bright="-10000"/>
          </a:blip>
          <a:srcRect l="19241" t="4545" r="3795" b="61655"/>
          <a:stretch>
            <a:fillRect/>
          </a:stretch>
        </p:blipFill>
        <p:spPr bwMode="auto">
          <a:xfrm>
            <a:off x="1115616" y="764704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Минутка чистописания.</a:t>
            </a:r>
            <a:endParaRPr lang="ru-RU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4134177"/>
            <a:ext cx="400051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Вилку как-то уронили,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Один зубчик отломили.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Вилка эта в целом мире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Называется "четыре".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3929090" cy="42148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43042" y="5072074"/>
            <a:ext cx="285752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0" b="1" dirty="0" smtClean="0">
                <a:solidFill>
                  <a:srgbClr val="FF0000"/>
                </a:solidFill>
                <a:latin typeface="Propisi" pitchFamily="82" charset="0"/>
              </a:rPr>
              <a:t>4</a:t>
            </a:r>
            <a:endParaRPr lang="ru-RU" sz="50000" b="1" dirty="0">
              <a:solidFill>
                <a:srgbClr val="FF0000"/>
              </a:solidFill>
              <a:latin typeface="Propisi" pitchFamily="8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928670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71934" y="1857364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Картинка 27 из 2649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7"/>
            <a:ext cx="2786082" cy="3965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C -0.01094 0.02662 -0.05156 0.12755 -0.06615 0.16019 C -0.08073 0.19283 -0.08038 0.18449 -0.0875 0.19607 C -0.09462 0.20764 -0.1059 0.22523 -0.10885 0.22917 C -0.11181 0.2331 -0.10365 0.21829 -0.10538 0.21991 C -0.10712 0.22153 -0.11337 0.2294 -0.11962 0.23889 C -0.12587 0.24815 -0.1283 0.25371 -0.14288 0.27662 C -0.15747 0.29931 -0.21076 0.35996 -0.20712 0.37709 C -0.20347 0.39445 -0.15937 0.37778 -0.12135 0.37963 C -0.08333 0.38148 -0.00833 0.38727 0.02135 0.3891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-0.04635 0.15672 -0.09253 0.31412 -0.11337 0.38797 C -0.13385 0.46204 -0.12274 0.43264 -0.12517 0.44236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3786190"/>
            <a:ext cx="4714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Цифра пять </a:t>
            </a:r>
            <a:r>
              <a:rPr lang="ru-RU" sz="2400" b="1" dirty="0" smtClean="0">
                <a:solidFill>
                  <a:srgbClr val="002060"/>
                </a:solidFill>
              </a:rPr>
              <a:t>– с</a:t>
            </a:r>
          </a:p>
          <a:p>
            <a:pPr marL="342900" indent="-3429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большим брюшком,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Носит кепку с козырьком.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 школе эту цифру пять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Дети любят получать.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3929090" cy="42148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5072074"/>
            <a:ext cx="321471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0" b="1" dirty="0" smtClean="0">
                <a:solidFill>
                  <a:srgbClr val="FF0000"/>
                </a:solidFill>
                <a:latin typeface="Propisi" pitchFamily="82" charset="0"/>
              </a:rPr>
              <a:t>5</a:t>
            </a:r>
            <a:endParaRPr lang="ru-RU" sz="50000" b="1" dirty="0">
              <a:solidFill>
                <a:srgbClr val="FF0000"/>
              </a:solidFill>
              <a:latin typeface="Propisi" pitchFamily="82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488" y="928670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488" y="928670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Картинка 54 из 2649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2857520" cy="406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5E-6 -0.00231 -0.0019 -0.01643 -0.00017 -0.01365 C 0.00157 -0.01088 0.01181 0.0088 0.01042 0.01713 C 0.00903 0.02547 -0.00277 0.02454 -0.0085 0.03635 C -0.01423 0.04815 -0.01303 0.05232 -0.02448 0.08866 C -0.03594 0.125 -0.0743 0.22917 -0.07691 0.25486 C -0.07952 0.28056 -0.05504 0.23519 -0.04063 0.24352 C -0.02621 0.25185 0.00018 0.28033 0.00938 0.30533 C 0.01858 0.33033 0.01685 0.36574 0.01476 0.39352 C 0.01268 0.4213 0.00365 0.45255 -0.00312 0.47199 C -0.00989 0.49144 -0.0106 0.49468 -0.02639 0.51019 C -0.04219 0.5257 -0.07639 0.5581 -0.09775 0.56482 C -0.1191 0.57153 -0.14289 0.56621 -0.15487 0.55047 C -0.16685 0.53472 -0.16632 0.48658 -0.16928 0.46968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C 0.00087 0.00648 -0.00677 0.02986 0.00573 0.03866 C 0.01823 0.04746 0.04948 0.05741 0.07553 0.05301 C 0.10157 0.04861 0.14445 0.02037 0.16251 0.01181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7802" y="4134177"/>
            <a:ext cx="378619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Два крючочка, посмотри,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Получилась цифра три.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Но на эти два крючка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Не насадишь червячка.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3929090" cy="42148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71604" y="5072074"/>
            <a:ext cx="3429024" cy="8001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0" b="1" dirty="0" smtClean="0">
                <a:solidFill>
                  <a:srgbClr val="FF0000"/>
                </a:solidFill>
                <a:latin typeface="Propisi" pitchFamily="82" charset="0"/>
              </a:rPr>
              <a:t>3</a:t>
            </a:r>
            <a:endParaRPr lang="ru-RU" sz="50000" b="1" dirty="0">
              <a:solidFill>
                <a:srgbClr val="FF0000"/>
              </a:solidFill>
              <a:latin typeface="Propisi" pitchFamily="8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71802" y="1500174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 descr="Картинка 122 из 2649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0"/>
            <a:ext cx="2928958" cy="416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0.02257 -0.02917 0.04532 -0.05834 0.06441 -0.06181 C 0.08351 -0.06528 0.1066 -0.03889 0.11441 -0.0213 C 0.12222 -0.00371 0.11771 0.0206 0.11094 0.04351 C 0.10417 0.06643 0.09566 0.0956 0.07327 0.11666 C 0.05087 0.13773 -0.01666 0.15648 -0.02291 0.16967 C -0.02916 0.18287 0.02205 0.18078 0.03577 0.19537 C 0.04948 0.20995 0.05799 0.22708 0.0592 0.25763 C 0.06042 0.28819 0.05625 0.34467 0.04288 0.3787 C 0.02952 0.4125 -0.00191 0.4449 -0.02118 0.4625 C -0.04045 0.48009 -0.05798 0.48426 -0.07291 0.48379 C -0.08784 0.48333 -0.10121 0.47569 -0.11041 0.46018 C -0.11962 0.44467 -0.12534 0.4037 -0.1283 0.39097 C -0.13125 0.37824 -0.12795 0.38495 -0.1283 0.38379 C -0.12864 0.38263 -0.12986 0.38356 -0.13021 0.38333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836712"/>
            <a:ext cx="3203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слагаемое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76256" y="188640"/>
            <a:ext cx="2051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плюс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03848" y="620688"/>
            <a:ext cx="4427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уменьшаемое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187624" y="1916832"/>
            <a:ext cx="356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вычитаемое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419872" y="1340768"/>
            <a:ext cx="2051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сумма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012160" y="2204864"/>
            <a:ext cx="2555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59832" y="188640"/>
            <a:ext cx="262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действия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652120" y="1772816"/>
            <a:ext cx="3275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79512" y="1556792"/>
            <a:ext cx="356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55576" y="260648"/>
            <a:ext cx="2267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минус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47549E-8 L 0.63594 0.663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9112E-6 L -0.00173 0.63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47549E-8 L -0.41545 0.54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66975E-6 L -0.13385 0.19936 " pathEditMode="relative" ptsTypes="AA">
                                      <p:cBhvr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0.06545 L 0.36823 0.28562 " pathEditMode="relative" ptsTypes="AA">
                                      <p:cBhvr>
                                        <p:cTn id="2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6545 L -0.63576 0.50601 " pathEditMode="relative" ptsTypes="AA">
                                      <p:cBhvr>
                                        <p:cTn id="2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0.06545 L -0.08455 0.31707 " pathEditMode="relative" ptsTypes="AA">
                                      <p:cBhvr>
                                        <p:cTn id="30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3" grpId="0"/>
      <p:bldP spid="15364" grpId="0"/>
      <p:bldP spid="15365" grpId="0"/>
      <p:bldP spid="15366" grpId="0"/>
      <p:bldP spid="15367" grpId="0"/>
      <p:bldP spid="15368" grpId="0"/>
      <p:bldP spid="15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Рисунок (22).jpg"/>
          <p:cNvPicPr/>
          <p:nvPr/>
        </p:nvPicPr>
        <p:blipFill>
          <a:blip r:embed="rId2" cstate="print"/>
          <a:srcRect l="20524" t="9441" r="12774" b="76573"/>
          <a:stretch>
            <a:fillRect/>
          </a:stretch>
        </p:blipFill>
        <p:spPr bwMode="auto">
          <a:xfrm rot="188308">
            <a:off x="246601" y="536978"/>
            <a:ext cx="836799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Рисунок (22).jpg"/>
          <p:cNvPicPr/>
          <p:nvPr/>
        </p:nvPicPr>
        <p:blipFill>
          <a:blip r:embed="rId2" cstate="print"/>
          <a:srcRect l="20524" t="24592" r="8765" b="70047"/>
          <a:stretch>
            <a:fillRect/>
          </a:stretch>
        </p:blipFill>
        <p:spPr bwMode="auto">
          <a:xfrm>
            <a:off x="1115616" y="620688"/>
            <a:ext cx="748883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Куратовы\Documents\Scanned Documents\Рисунок (22).jpg"/>
          <p:cNvPicPr/>
          <p:nvPr/>
        </p:nvPicPr>
        <p:blipFill>
          <a:blip r:embed="rId2" cstate="print"/>
          <a:srcRect l="20524" t="31352" r="10048" b="65384"/>
          <a:stretch>
            <a:fillRect/>
          </a:stretch>
        </p:blipFill>
        <p:spPr bwMode="auto">
          <a:xfrm rot="155400">
            <a:off x="825911" y="1774810"/>
            <a:ext cx="6696744" cy="8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Куратовы\Documents\Scanned Documents\Рисунок (22).jpg"/>
          <p:cNvPicPr/>
          <p:nvPr/>
        </p:nvPicPr>
        <p:blipFill>
          <a:blip r:embed="rId2" cstate="print"/>
          <a:srcRect l="22929" t="34499" r="9400" b="61888"/>
          <a:stretch>
            <a:fillRect/>
          </a:stretch>
        </p:blipFill>
        <p:spPr bwMode="auto">
          <a:xfrm rot="150370">
            <a:off x="755576" y="3281362"/>
            <a:ext cx="7560839" cy="137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уратовы\Documents\Scanned Documents\Рисунок (22).jpg"/>
          <p:cNvPicPr/>
          <p:nvPr/>
        </p:nvPicPr>
        <p:blipFill>
          <a:blip r:embed="rId2" cstate="print"/>
          <a:srcRect l="20524" t="39161" r="7002" b="42774"/>
          <a:stretch>
            <a:fillRect/>
          </a:stretch>
        </p:blipFill>
        <p:spPr bwMode="auto">
          <a:xfrm>
            <a:off x="971600" y="548680"/>
            <a:ext cx="68407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627784" y="3789040"/>
            <a:ext cx="2555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+ 0 = 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627784" y="4437112"/>
            <a:ext cx="262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+ 0 = 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555776" y="5157192"/>
            <a:ext cx="2555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+ 0 = 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483768" y="5805264"/>
            <a:ext cx="248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 + 0 = 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/>
      <p:bldP spid="32771" grpId="0"/>
      <p:bldP spid="32772" grpId="0"/>
    </p:bld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51</TotalTime>
  <Words>93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Шаблон</vt:lpstr>
      <vt:lpstr>Классная работа.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Классная работа.</dc:title>
  <dc:creator>Куратовы</dc:creator>
  <cp:lastModifiedBy>Куратовы</cp:lastModifiedBy>
  <cp:revision>6</cp:revision>
  <dcterms:created xsi:type="dcterms:W3CDTF">2012-01-16T10:46:25Z</dcterms:created>
  <dcterms:modified xsi:type="dcterms:W3CDTF">2012-01-16T11:37:39Z</dcterms:modified>
</cp:coreProperties>
</file>