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8" r:id="rId4"/>
    <p:sldId id="263" r:id="rId5"/>
    <p:sldId id="264" r:id="rId6"/>
    <p:sldId id="265" r:id="rId7"/>
    <p:sldId id="267" r:id="rId8"/>
    <p:sldId id="269" r:id="rId9"/>
    <p:sldId id="274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75E96C-E4AA-4E26-831E-19AAD508C3C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C928AB-752E-47C7-926B-5A85E1BA7C0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408712" cy="23042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Работа по развитию социальной компетентности и познавательной активности детей дошкольного возраста через организацию мини-музеев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5760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7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Спасибо за внимание!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33221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Целями и задачами создания мини-музеев являлось: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Обогащение предметно-развивающей среды ДОУ.</a:t>
            </a:r>
          </a:p>
          <a:p>
            <a:r>
              <a:rPr lang="ru-RU" dirty="0"/>
              <a:t>2. Обогащение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пространства новыми формами.</a:t>
            </a:r>
          </a:p>
          <a:p>
            <a:r>
              <a:rPr lang="ru-RU" dirty="0"/>
              <a:t>3. Формирование у дошкольников представления о музее.</a:t>
            </a:r>
          </a:p>
          <a:p>
            <a:r>
              <a:rPr lang="ru-RU" dirty="0"/>
              <a:t>4. Расширение кругозора дошкольников.</a:t>
            </a:r>
          </a:p>
          <a:p>
            <a:r>
              <a:rPr lang="ru-RU" dirty="0"/>
              <a:t>5. Развитие познавательных способностей и познавательной деятельности.</a:t>
            </a:r>
          </a:p>
          <a:p>
            <a:r>
              <a:rPr lang="ru-RU" dirty="0"/>
              <a:t>6. Формирование умения самостоятельно анализировать полученные знания.</a:t>
            </a:r>
          </a:p>
          <a:p>
            <a:r>
              <a:rPr lang="ru-RU" dirty="0"/>
              <a:t>7. Развитие творческого и логического воображения.</a:t>
            </a:r>
          </a:p>
          <a:p>
            <a:r>
              <a:rPr lang="ru-RU" dirty="0"/>
              <a:t>8. Формирование активной жизненной позиции.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8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Мини-музей </a:t>
            </a:r>
            <a:br>
              <a:rPr lang="ru-RU" sz="4000" b="1" dirty="0" smtClean="0"/>
            </a:br>
            <a:r>
              <a:rPr lang="ru-RU" sz="4000" b="1" dirty="0" smtClean="0"/>
              <a:t>«Русские народные сказки»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 PC\Desktop\Новая папка\P1011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3423"/>
            <a:ext cx="4032448" cy="492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 PC\Desktop\Новая папка\P10113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0550"/>
            <a:ext cx="3390528" cy="254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 PC\Desktop\Новая папка\P1011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6366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4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Мини-музей «Солнышко»</a:t>
            </a:r>
            <a:endParaRPr lang="ru-RU" b="1" dirty="0"/>
          </a:p>
        </p:txBody>
      </p:sp>
      <p:pic>
        <p:nvPicPr>
          <p:cNvPr id="5122" name="Picture 2" descr="C:\Users\user PC\Desktop\Новая папка\P1011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24" y="1412776"/>
            <a:ext cx="397590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5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Мини-музей «Подводное царство»</a:t>
            </a:r>
            <a:endParaRPr lang="ru-RU" b="1" dirty="0"/>
          </a:p>
        </p:txBody>
      </p:sp>
      <p:pic>
        <p:nvPicPr>
          <p:cNvPr id="6146" name="Picture 2" descr="C:\Users\user PC\Desktop\Новая папка\P1011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3685"/>
            <a:ext cx="3723878" cy="49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4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Мини-музей «Мир пластилина»</a:t>
            </a:r>
            <a:endParaRPr lang="ru-RU" b="1" dirty="0"/>
          </a:p>
        </p:txBody>
      </p:sp>
      <p:pic>
        <p:nvPicPr>
          <p:cNvPr id="7170" name="Picture 2" descr="C:\Users\user PC\Desktop\Новая папка\P1011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2872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2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Мини-музей </a:t>
            </a:r>
            <a:br>
              <a:rPr lang="ru-RU" b="1" dirty="0" smtClean="0"/>
            </a:br>
            <a:r>
              <a:rPr lang="ru-RU" b="1" dirty="0" smtClean="0"/>
              <a:t>«Кто по годам, а мы- по часам»</a:t>
            </a:r>
            <a:endParaRPr lang="ru-RU" b="1" dirty="0"/>
          </a:p>
        </p:txBody>
      </p:sp>
      <p:pic>
        <p:nvPicPr>
          <p:cNvPr id="4" name="Picture 2" descr="C:\Users\user PC\Desktop\Новая папка\P1011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327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8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Мини-музей «Курочки Рябы»</a:t>
            </a:r>
            <a:endParaRPr lang="ru-RU" b="1" dirty="0"/>
          </a:p>
        </p:txBody>
      </p:sp>
      <p:pic>
        <p:nvPicPr>
          <p:cNvPr id="11266" name="Picture 2" descr="C:\Users\user PC\Desktop\Новая папка\P1011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9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 PC\Desktop\Новая папка\P1011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 PC\Desktop\Новая папка\P10113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68" y="4221089"/>
            <a:ext cx="3456384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8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Мини-музей </a:t>
            </a:r>
            <a:br>
              <a:rPr lang="ru-RU" b="1" dirty="0" smtClean="0"/>
            </a:br>
            <a:r>
              <a:rPr lang="ru-RU" b="1" dirty="0" smtClean="0"/>
              <a:t>«Музыкальных инструментов»</a:t>
            </a:r>
            <a:endParaRPr lang="ru-RU" b="1" dirty="0"/>
          </a:p>
        </p:txBody>
      </p:sp>
      <p:pic>
        <p:nvPicPr>
          <p:cNvPr id="15362" name="Picture 2" descr="C:\Users\user PC\Desktop\Новая папка\P1011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04867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17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110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Работа по развитию социальной компетентности и познавательной активности детей дошкольного возраста через организацию мини-музеев</vt:lpstr>
      <vt:lpstr>Целями и задачами создания мини-музеев являлось: </vt:lpstr>
      <vt:lpstr>Мини-музей  «Русские народные сказки»</vt:lpstr>
      <vt:lpstr>Мини-музей «Солнышко»</vt:lpstr>
      <vt:lpstr>Мини-музей «Подводное царство»</vt:lpstr>
      <vt:lpstr>Мини-музей «Мир пластилина»</vt:lpstr>
      <vt:lpstr>Мини-музей  «Кто по годам, а мы- по часам»</vt:lpstr>
      <vt:lpstr>Мини-музей «Курочки Рябы»</vt:lpstr>
      <vt:lpstr>Мини-музей  «Музыкальных инструментов»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развитию</dc:title>
  <dc:creator>user PC</dc:creator>
  <cp:lastModifiedBy>user PC</cp:lastModifiedBy>
  <cp:revision>10</cp:revision>
  <dcterms:created xsi:type="dcterms:W3CDTF">2013-11-20T06:30:28Z</dcterms:created>
  <dcterms:modified xsi:type="dcterms:W3CDTF">2014-02-17T10:09:13Z</dcterms:modified>
</cp:coreProperties>
</file>