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6" autoAdjust="0"/>
    <p:restoredTop sz="94660"/>
  </p:normalViewPr>
  <p:slideViewPr>
    <p:cSldViewPr>
      <p:cViewPr varScale="1">
        <p:scale>
          <a:sx n="68" d="100"/>
          <a:sy n="68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E377E-AEDE-434E-A1FC-9ECD060245AE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C424A-5C89-4634-9BB4-1F2F6A037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E8E41-9637-417C-B743-37B0DF60022D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1E14-438A-4EC1-8DF6-93E3F6E6F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A8584-5622-42A0-ACA7-9E48CDC5D56E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45B9-BB84-436D-8C04-574CCD7FD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4E835-68BB-4ED6-A6DC-093997B6C248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9A7E4-062B-4ADC-8A8B-7084C5D6C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31C42-EB46-4A28-9B57-67655E784ADA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88C9-9603-47B2-8D11-131D74654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3878A-55F9-42E3-86B1-8F1CFCA4237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BC52D-9432-480C-B8DA-E02FACD83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84A8-A226-482E-8A1E-446E71D64095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577DC-6946-4B57-92C3-975B7CDE9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FCCD4-9F65-4A54-A213-2BFEACB1BB93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FB37-6E62-4AD6-9112-F54EC1860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F3193-4A12-4F44-B966-824B6B635D81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367DE-C53A-4B8F-B509-2C8B42178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2EC33-8C6B-49F8-B987-53C7575E1CE3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18CE-C2E6-493D-814C-95A5977C1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3F541-8B5D-4836-927F-BD1F0E491FE1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156BE-2A5B-4CAB-A58D-B6B148F46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37336D-5400-4897-9DEC-9EE91E5AB26C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7B3AF7-9092-45FD-B87B-D162BA148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35" r:id="rId4"/>
    <p:sldLayoutId id="2147483741" r:id="rId5"/>
    <p:sldLayoutId id="2147483736" r:id="rId6"/>
    <p:sldLayoutId id="2147483742" r:id="rId7"/>
    <p:sldLayoutId id="2147483743" r:id="rId8"/>
    <p:sldLayoutId id="2147483744" r:id="rId9"/>
    <p:sldLayoutId id="2147483737" r:id="rId10"/>
    <p:sldLayoutId id="21474837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slide" Target="slide3.xml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3" Type="http://schemas.openxmlformats.org/officeDocument/2006/relationships/slide" Target="slide4.xml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3" Type="http://schemas.openxmlformats.org/officeDocument/2006/relationships/slide" Target="slide5.xml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3" Type="http://schemas.openxmlformats.org/officeDocument/2006/relationships/slide" Target="slide6.xml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3" Type="http://schemas.openxmlformats.org/officeDocument/2006/relationships/slide" Target="slide7.xml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3" Type="http://schemas.openxmlformats.org/officeDocument/2006/relationships/slide" Target="slide8.xml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285860"/>
            <a:ext cx="6491042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Развивающая игра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«Найди такой же»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7375" y="4071938"/>
            <a:ext cx="59134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Цель: развитие внимания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071563" y="1428750"/>
            <a:ext cx="70008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Monotype Corsiva" pitchFamily="66" charset="0"/>
              </a:rPr>
              <a:t>Задание:</a:t>
            </a:r>
          </a:p>
          <a:p>
            <a:pPr algn="ctr"/>
            <a:r>
              <a:rPr lang="ru-RU" sz="3600">
                <a:latin typeface="Monotype Corsiva" pitchFamily="66" charset="0"/>
              </a:rPr>
              <a:t>Покажи в таблице  тот предмет,</a:t>
            </a:r>
          </a:p>
          <a:p>
            <a:pPr algn="ctr"/>
            <a:r>
              <a:rPr lang="ru-RU" sz="3600">
                <a:latin typeface="Monotype Corsiva" pitchFamily="66" charset="0"/>
              </a:rPr>
              <a:t>который изображен слева.</a:t>
            </a:r>
          </a:p>
          <a:p>
            <a:pPr algn="ctr"/>
            <a:r>
              <a:rPr lang="ru-RU" sz="3600">
                <a:latin typeface="Monotype Corsiva" pitchFamily="66" charset="0"/>
              </a:rPr>
              <a:t>Если ответ верный, ты услышишь аплодисменты!</a:t>
            </a:r>
          </a:p>
          <a:p>
            <a:pPr algn="ctr"/>
            <a:r>
              <a:rPr lang="ru-RU" sz="3600">
                <a:latin typeface="Monotype Corsiva" pitchFamily="66" charset="0"/>
              </a:rPr>
              <a:t>Чтобы перейти к следующему заданию, кликни левую кнопку мыши.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50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14875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86500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43250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00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43250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14875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86500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" name="Рисунок 13" descr="J0215358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2571750"/>
            <a:ext cx="92075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Рисунок 14" descr="J0215360.WM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2571750"/>
            <a:ext cx="15303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Рисунок 15" descr="J0215361.WM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75" y="1143000"/>
            <a:ext cx="11493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Рисунок 16" descr="J0215362.WM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3" y="1000125"/>
            <a:ext cx="12493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Рисунок 17" descr="J0215363.WM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43250" y="1143000"/>
            <a:ext cx="141287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Рисунок 18" descr="J0215155.WM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0438" y="2643188"/>
            <a:ext cx="107156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Рисунок 19" descr="J0215163.WM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9375" y="4286250"/>
            <a:ext cx="1208088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Рисунок 20" descr="J0215161.WM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429000" y="4286250"/>
            <a:ext cx="12017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Рисунок 21" descr="J0215368.WM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72063" y="4143375"/>
            <a:ext cx="925512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J0215358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2214563"/>
            <a:ext cx="1627188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1714500" y="4000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745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50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14875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86500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43250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00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43250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14875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86500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23" name="Рисунок 13" descr="J0215358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2571750"/>
            <a:ext cx="92075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Рисунок 14" descr="J0215360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286250"/>
            <a:ext cx="15303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Рисунок 15" descr="J0215361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5" y="1214438"/>
            <a:ext cx="114935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Рисунок 16" descr="J0215362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38" y="928688"/>
            <a:ext cx="12493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Рисунок 17" descr="J0215363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43250" y="1143000"/>
            <a:ext cx="141287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Рисунок 18" descr="J0215155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9000" y="4143375"/>
            <a:ext cx="10715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J0215163.WM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72250" y="2571750"/>
            <a:ext cx="1208088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Рисунок 20" descr="J0215161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86125" y="2714625"/>
            <a:ext cx="12017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Рисунок 21" descr="J0215368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72063" y="4143375"/>
            <a:ext cx="925512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1714500" y="4000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J0215163.WMF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63" y="2286000"/>
            <a:ext cx="225266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745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50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14875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86500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43250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00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43250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14875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86500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7" name="Рисунок 13" descr="J0215358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63" y="4143375"/>
            <a:ext cx="92075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Рисунок 14" descr="J0215360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4214813"/>
            <a:ext cx="15303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J0215361.WM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8" y="4429125"/>
            <a:ext cx="11493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Рисунок 16" descr="J0215362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3" y="1000125"/>
            <a:ext cx="12493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Рисунок 17" descr="J0215363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43250" y="1143000"/>
            <a:ext cx="141287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Рисунок 18" descr="J0215155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0438" y="2643188"/>
            <a:ext cx="107156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Рисунок 19" descr="J0215163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29188" y="2714625"/>
            <a:ext cx="1208087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Рисунок 20" descr="J0215161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29375" y="1143000"/>
            <a:ext cx="12017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Рисунок 21" descr="J0215368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500813" y="2643188"/>
            <a:ext cx="925512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1714500" y="4000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J0215361.WMF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2143125"/>
            <a:ext cx="26114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745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50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14875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86500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43250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00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43250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14875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86500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71" name="Рисунок 13" descr="J0215358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63" y="4214813"/>
            <a:ext cx="92075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Рисунок 14" descr="J0215360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2571750"/>
            <a:ext cx="15303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Рисунок 15" descr="J0215361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88" y="1214438"/>
            <a:ext cx="114935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Рисунок 16" descr="J0215362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38" y="1000125"/>
            <a:ext cx="12493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Рисунок 17" descr="J0215363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43250" y="1143000"/>
            <a:ext cx="141287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Рисунок 18" descr="J0215155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625" y="4286250"/>
            <a:ext cx="10715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Рисунок 19" descr="J0215163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29188" y="2643188"/>
            <a:ext cx="1208087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Рисунок 20" descr="J0215161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429000" y="4286250"/>
            <a:ext cx="12017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J0215368.WMF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571875" y="2643188"/>
            <a:ext cx="9255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1714500" y="4000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J0215368.WMF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42938" y="2000250"/>
            <a:ext cx="190182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745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50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14875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86500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43250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00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43250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14875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86500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5" name="Рисунок 13" descr="J0215358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4143375"/>
            <a:ext cx="92075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Рисунок 14" descr="J0215360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1071563"/>
            <a:ext cx="15303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Рисунок 15" descr="J0215361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13" y="4429125"/>
            <a:ext cx="11493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Рисунок 16" descr="J0215362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3" y="1000125"/>
            <a:ext cx="12493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Рисунок 17" descr="J0215363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00" y="2857500"/>
            <a:ext cx="141287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Рисунок 18" descr="J0215155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0438" y="2643188"/>
            <a:ext cx="107156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Рисунок 19" descr="J0215163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0813" y="1071563"/>
            <a:ext cx="1208087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J0215161.WM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929188" y="2786063"/>
            <a:ext cx="1201737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Рисунок 21" descr="J0215368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72063" y="4143375"/>
            <a:ext cx="925512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1714500" y="4000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J0215161.WMF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8625" y="2571750"/>
            <a:ext cx="2397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745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50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14875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86500" y="85725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43250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00" y="2428875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43250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14875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86500" y="4000500"/>
            <a:ext cx="1571625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9" name="Рисунок 13" descr="J0215358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4143375"/>
            <a:ext cx="92075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Рисунок 14" descr="J0215360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1071563"/>
            <a:ext cx="15303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Рисунок 15" descr="J0215361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13" y="4429125"/>
            <a:ext cx="11493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Рисунок 16" descr="J0215362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3" y="1000125"/>
            <a:ext cx="12493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J0215363.WM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00" y="2857500"/>
            <a:ext cx="141287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Рисунок 18" descr="J0215155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0438" y="2643188"/>
            <a:ext cx="107156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Рисунок 19" descr="J0215163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0813" y="1071563"/>
            <a:ext cx="1208087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Рисунок 20" descr="J0215161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929188" y="2786063"/>
            <a:ext cx="1201737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Рисунок 21" descr="J0215368.WM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72063" y="4143375"/>
            <a:ext cx="925512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1714500" y="4000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J0215363.WMF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571750"/>
            <a:ext cx="25431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745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488" y="2143116"/>
            <a:ext cx="3052952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Конец!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4F4F4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</TotalTime>
  <Words>44</Words>
  <Application>Microsoft Office PowerPoint</Application>
  <PresentationFormat>Экран (4:3)</PresentationFormat>
  <Paragraphs>9</Paragraphs>
  <Slides>9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ОЕМ</dc:creator>
  <cp:lastModifiedBy>Admin</cp:lastModifiedBy>
  <cp:revision>16</cp:revision>
  <dcterms:created xsi:type="dcterms:W3CDTF">2009-11-05T04:47:34Z</dcterms:created>
  <dcterms:modified xsi:type="dcterms:W3CDTF">2014-02-18T11:54:52Z</dcterms:modified>
</cp:coreProperties>
</file>