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59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56" autoAdjust="0"/>
    <p:restoredTop sz="94660"/>
  </p:normalViewPr>
  <p:slideViewPr>
    <p:cSldViewPr>
      <p:cViewPr varScale="1">
        <p:scale>
          <a:sx n="68" d="100"/>
          <a:sy n="68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E377E-AEDE-434E-A1FC-9ECD060245AE}" type="datetimeFigureOut">
              <a:rPr lang="ru-RU"/>
              <a:pPr>
                <a:defRPr/>
              </a:pPr>
              <a:t>18.02.2014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C424A-5C89-4634-9BB4-1F2F6A0372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E8E41-9637-417C-B743-37B0DF60022D}" type="datetimeFigureOut">
              <a:rPr lang="ru-RU"/>
              <a:pPr>
                <a:defRPr/>
              </a:pPr>
              <a:t>18.02.2014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01E14-438A-4EC1-8DF6-93E3F6E6FD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A8584-5622-42A0-ACA7-9E48CDC5D56E}" type="datetimeFigureOut">
              <a:rPr lang="ru-RU"/>
              <a:pPr>
                <a:defRPr/>
              </a:pPr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D45B9-BB84-436D-8C04-574CCD7FDB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4E835-68BB-4ED6-A6DC-093997B6C248}" type="datetimeFigureOut">
              <a:rPr lang="ru-RU"/>
              <a:pPr>
                <a:defRPr/>
              </a:pPr>
              <a:t>18.02.2014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9A7E4-062B-4ADC-8A8B-7084C5D6C7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31C42-EB46-4A28-9B57-67655E784ADA}" type="datetimeFigureOut">
              <a:rPr lang="ru-RU"/>
              <a:pPr>
                <a:defRPr/>
              </a:pPr>
              <a:t>18.02.2014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E88C9-9603-47B2-8D11-131D746549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3878A-55F9-42E3-86B1-8F1CFCA4237F}" type="datetimeFigureOut">
              <a:rPr lang="ru-RU"/>
              <a:pPr>
                <a:defRPr/>
              </a:pPr>
              <a:t>18.02.2014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BC52D-9432-480C-B8DA-E02FACD832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084A8-A226-482E-8A1E-446E71D64095}" type="datetimeFigureOut">
              <a:rPr lang="ru-RU"/>
              <a:pPr>
                <a:defRPr/>
              </a:pPr>
              <a:t>18.02.2014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577DC-6946-4B57-92C3-975B7CDE9B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FCCD4-9F65-4A54-A213-2BFEACB1BB93}" type="datetimeFigureOut">
              <a:rPr lang="ru-RU"/>
              <a:pPr>
                <a:defRPr/>
              </a:pPr>
              <a:t>18.02.2014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EFB37-6E62-4AD6-9112-F54EC1860F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F3193-4A12-4F44-B966-824B6B635D81}" type="datetimeFigureOut">
              <a:rPr lang="ru-RU"/>
              <a:pPr>
                <a:defRPr/>
              </a:pPr>
              <a:t>18.02.2014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367DE-C53A-4B8F-B509-2C8B42178A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2EC33-8C6B-49F8-B987-53C7575E1CE3}" type="datetimeFigureOut">
              <a:rPr lang="ru-RU"/>
              <a:pPr>
                <a:defRPr/>
              </a:pPr>
              <a:t>18.02.2014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818CE-C2E6-493D-814C-95A5977C1D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3F541-8B5D-4836-927F-BD1F0E491FE1}" type="datetimeFigureOut">
              <a:rPr lang="ru-RU"/>
              <a:pPr>
                <a:defRPr/>
              </a:pPr>
              <a:t>18.02.2014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156BE-2A5B-4CAB-A58D-B6B148F46D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237336D-5400-4897-9DEC-9EE91E5AB26C}" type="datetimeFigureOut">
              <a:rPr lang="ru-RU"/>
              <a:pPr>
                <a:defRPr/>
              </a:pPr>
              <a:t>18.02.2014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7B3AF7-9092-45FD-B87B-D162BA148C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35" r:id="rId4"/>
    <p:sldLayoutId id="2147483741" r:id="rId5"/>
    <p:sldLayoutId id="2147483736" r:id="rId6"/>
    <p:sldLayoutId id="2147483742" r:id="rId7"/>
    <p:sldLayoutId id="2147483743" r:id="rId8"/>
    <p:sldLayoutId id="2147483744" r:id="rId9"/>
    <p:sldLayoutId id="2147483737" r:id="rId10"/>
    <p:sldLayoutId id="214748374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12.png"/><Relationship Id="rId3" Type="http://schemas.openxmlformats.org/officeDocument/2006/relationships/image" Target="../media/image3.wmf"/><Relationship Id="rId7" Type="http://schemas.openxmlformats.org/officeDocument/2006/relationships/image" Target="../media/image6.wmf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image" Target="../media/image5.wmf"/><Relationship Id="rId11" Type="http://schemas.openxmlformats.org/officeDocument/2006/relationships/image" Target="../media/image10.wmf"/><Relationship Id="rId5" Type="http://schemas.openxmlformats.org/officeDocument/2006/relationships/image" Target="../media/image4.wmf"/><Relationship Id="rId10" Type="http://schemas.openxmlformats.org/officeDocument/2006/relationships/image" Target="../media/image9.wmf"/><Relationship Id="rId4" Type="http://schemas.openxmlformats.org/officeDocument/2006/relationships/slide" Target="slide3.xml"/><Relationship Id="rId9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12.png"/><Relationship Id="rId3" Type="http://schemas.openxmlformats.org/officeDocument/2006/relationships/slide" Target="slide4.xml"/><Relationship Id="rId7" Type="http://schemas.openxmlformats.org/officeDocument/2006/relationships/image" Target="../media/image6.wmf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image" Target="../media/image5.wmf"/><Relationship Id="rId11" Type="http://schemas.openxmlformats.org/officeDocument/2006/relationships/image" Target="../media/image10.wmf"/><Relationship Id="rId5" Type="http://schemas.openxmlformats.org/officeDocument/2006/relationships/image" Target="../media/image4.wm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wmf"/><Relationship Id="rId1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12.png"/><Relationship Id="rId3" Type="http://schemas.openxmlformats.org/officeDocument/2006/relationships/slide" Target="slide5.xml"/><Relationship Id="rId7" Type="http://schemas.openxmlformats.org/officeDocument/2006/relationships/image" Target="../media/image6.wmf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image" Target="../media/image5.wmf"/><Relationship Id="rId11" Type="http://schemas.openxmlformats.org/officeDocument/2006/relationships/image" Target="../media/image10.wmf"/><Relationship Id="rId5" Type="http://schemas.openxmlformats.org/officeDocument/2006/relationships/image" Target="../media/image4.wm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wmf"/><Relationship Id="rId1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12.png"/><Relationship Id="rId3" Type="http://schemas.openxmlformats.org/officeDocument/2006/relationships/slide" Target="slide6.xml"/><Relationship Id="rId7" Type="http://schemas.openxmlformats.org/officeDocument/2006/relationships/image" Target="../media/image6.wmf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image" Target="../media/image5.wmf"/><Relationship Id="rId11" Type="http://schemas.openxmlformats.org/officeDocument/2006/relationships/image" Target="../media/image10.wmf"/><Relationship Id="rId5" Type="http://schemas.openxmlformats.org/officeDocument/2006/relationships/image" Target="../media/image4.wm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wmf"/><Relationship Id="rId1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12.png"/><Relationship Id="rId3" Type="http://schemas.openxmlformats.org/officeDocument/2006/relationships/slide" Target="slide7.xml"/><Relationship Id="rId7" Type="http://schemas.openxmlformats.org/officeDocument/2006/relationships/image" Target="../media/image6.wmf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image" Target="../media/image5.wmf"/><Relationship Id="rId11" Type="http://schemas.openxmlformats.org/officeDocument/2006/relationships/image" Target="../media/image10.wmf"/><Relationship Id="rId5" Type="http://schemas.openxmlformats.org/officeDocument/2006/relationships/image" Target="../media/image4.wm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wmf"/><Relationship Id="rId14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12.png"/><Relationship Id="rId3" Type="http://schemas.openxmlformats.org/officeDocument/2006/relationships/slide" Target="slide8.xml"/><Relationship Id="rId7" Type="http://schemas.openxmlformats.org/officeDocument/2006/relationships/image" Target="../media/image6.wmf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image" Target="../media/image5.wmf"/><Relationship Id="rId11" Type="http://schemas.openxmlformats.org/officeDocument/2006/relationships/image" Target="../media/image10.wmf"/><Relationship Id="rId5" Type="http://schemas.openxmlformats.org/officeDocument/2006/relationships/image" Target="../media/image4.wm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wmf"/><Relationship Id="rId14" Type="http://schemas.openxmlformats.org/officeDocument/2006/relationships/slide" Target="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5852" y="1285860"/>
            <a:ext cx="6491042" cy="175432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Развивающая игра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«Найди такой же»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57375" y="4071938"/>
            <a:ext cx="5913438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Цель: развитие внимания</a:t>
            </a:r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1071563" y="1428750"/>
            <a:ext cx="7000875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>
                <a:latin typeface="Monotype Corsiva" pitchFamily="66" charset="0"/>
              </a:rPr>
              <a:t>Задание:</a:t>
            </a:r>
          </a:p>
          <a:p>
            <a:pPr algn="ctr"/>
            <a:r>
              <a:rPr lang="ru-RU" sz="3600">
                <a:latin typeface="Monotype Corsiva" pitchFamily="66" charset="0"/>
              </a:rPr>
              <a:t>Покажи в таблице  тот предмет,</a:t>
            </a:r>
          </a:p>
          <a:p>
            <a:pPr algn="ctr"/>
            <a:r>
              <a:rPr lang="ru-RU" sz="3600">
                <a:latin typeface="Monotype Corsiva" pitchFamily="66" charset="0"/>
              </a:rPr>
              <a:t>который изображен слева.</a:t>
            </a:r>
          </a:p>
          <a:p>
            <a:pPr algn="ctr"/>
            <a:r>
              <a:rPr lang="ru-RU" sz="3600">
                <a:latin typeface="Monotype Corsiva" pitchFamily="66" charset="0"/>
              </a:rPr>
              <a:t>Если ответ верный, ты услышишь аплодисменты!</a:t>
            </a:r>
          </a:p>
          <a:p>
            <a:pPr algn="ctr"/>
            <a:r>
              <a:rPr lang="ru-RU" sz="3600">
                <a:latin typeface="Monotype Corsiva" pitchFamily="66" charset="0"/>
              </a:rPr>
              <a:t>Чтобы перейти к следующему заданию, кликни левую кнопку мыши.</a:t>
            </a: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3250" y="85725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714875" y="85725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286500" y="85725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143250" y="2428875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714875" y="2428875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86500" y="2428875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143250" y="400050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714875" y="400050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286500" y="400050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4" name="Рисунок 13" descr="J0215358.WM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5" y="2571750"/>
            <a:ext cx="920750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0" name="Рисунок 14" descr="J0215360.WM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86500" y="2571750"/>
            <a:ext cx="153035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1" name="Рисунок 15" descr="J0215361.WM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29375" y="1143000"/>
            <a:ext cx="114935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2" name="Рисунок 16" descr="J0215362.WM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86313" y="1000125"/>
            <a:ext cx="124936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3" name="Рисунок 17" descr="J0215363.WM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143250" y="1143000"/>
            <a:ext cx="1412875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4" name="Рисунок 18" descr="J0215155.WM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500438" y="2643188"/>
            <a:ext cx="1071562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5" name="Рисунок 19" descr="J0215163.WM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429375" y="4286250"/>
            <a:ext cx="1208088" cy="114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6" name="Рисунок 20" descr="J0215161.WM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429000" y="4286250"/>
            <a:ext cx="1201738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7" name="Рисунок 21" descr="J0215368.WM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072063" y="4143375"/>
            <a:ext cx="925512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22" descr="J0215358.WM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50" y="2214563"/>
            <a:ext cx="1627188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13"/>
          <a:srcRect/>
          <a:stretch>
            <a:fillRect/>
          </a:stretch>
        </p:blipFill>
        <p:spPr bwMode="auto">
          <a:xfrm>
            <a:off x="1714500" y="40005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4745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3250" y="85725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714875" y="85725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286500" y="85725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143250" y="2428875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714875" y="2428875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86500" y="2428875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143250" y="400050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714875" y="400050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286500" y="400050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3323" name="Рисунок 13" descr="J0215358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5" y="2571750"/>
            <a:ext cx="920750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4" name="Рисунок 14" descr="J0215360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86500" y="4286250"/>
            <a:ext cx="153035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5" name="Рисунок 15" descr="J0215361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625" y="1214438"/>
            <a:ext cx="114935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6" name="Рисунок 16" descr="J0215362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357938" y="928688"/>
            <a:ext cx="124936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7" name="Рисунок 17" descr="J0215363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143250" y="1143000"/>
            <a:ext cx="1412875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8" name="Рисунок 18" descr="J0215155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429000" y="4143375"/>
            <a:ext cx="1071563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 descr="J0215163.WMF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572250" y="2571750"/>
            <a:ext cx="1208088" cy="114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0" name="Рисунок 20" descr="J0215161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286125" y="2714625"/>
            <a:ext cx="1201738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1" name="Рисунок 21" descr="J0215368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072063" y="4143375"/>
            <a:ext cx="925512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13"/>
          <a:srcRect/>
          <a:stretch>
            <a:fillRect/>
          </a:stretch>
        </p:blipFill>
        <p:spPr bwMode="auto">
          <a:xfrm>
            <a:off x="1714500" y="40005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Рисунок 23" descr="J0215163.WMF">
            <a:hlinkClick r:id="rId14" action="ppaction://hlinksldjump"/>
          </p:cNvPr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00063" y="2286000"/>
            <a:ext cx="2252662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4745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3250" y="85725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714875" y="85725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286500" y="85725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143250" y="2428875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714875" y="2428875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86500" y="2428875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143250" y="400050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714875" y="400050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286500" y="400050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4347" name="Рисунок 13" descr="J0215358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6563" y="4143375"/>
            <a:ext cx="920750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8" name="Рисунок 14" descr="J0215360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4875" y="4214813"/>
            <a:ext cx="153035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J0215361.WMF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00438" y="4429125"/>
            <a:ext cx="114935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0" name="Рисунок 16" descr="J0215362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86313" y="1000125"/>
            <a:ext cx="124936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1" name="Рисунок 17" descr="J0215363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143250" y="1143000"/>
            <a:ext cx="1412875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2" name="Рисунок 18" descr="J0215155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500438" y="2643188"/>
            <a:ext cx="1071562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3" name="Рисунок 19" descr="J0215163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929188" y="2714625"/>
            <a:ext cx="1208087" cy="114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4" name="Рисунок 20" descr="J0215161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429375" y="1143000"/>
            <a:ext cx="1201738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5" name="Рисунок 21" descr="J0215368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500813" y="2643188"/>
            <a:ext cx="925512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13"/>
          <a:srcRect/>
          <a:stretch>
            <a:fillRect/>
          </a:stretch>
        </p:blipFill>
        <p:spPr bwMode="auto">
          <a:xfrm>
            <a:off x="1714500" y="40005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22" descr="J0215361.WMF">
            <a:hlinkClick r:id="rId14" action="ppaction://hlinksldjump"/>
          </p:cNvPr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50" y="2143125"/>
            <a:ext cx="261143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4745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3250" y="85725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714875" y="85725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286500" y="85725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143250" y="2428875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714875" y="2428875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86500" y="2428875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143250" y="400050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714875" y="400050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286500" y="400050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5371" name="Рисунок 13" descr="J0215358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6563" y="4214813"/>
            <a:ext cx="920750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2" name="Рисунок 14" descr="J0215360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86500" y="2571750"/>
            <a:ext cx="153035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3" name="Рисунок 15" descr="J0215361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29188" y="1214438"/>
            <a:ext cx="114935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4" name="Рисунок 16" descr="J0215362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357938" y="1000125"/>
            <a:ext cx="124936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5" name="Рисунок 17" descr="J0215363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143250" y="1143000"/>
            <a:ext cx="1412875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6" name="Рисунок 18" descr="J0215155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000625" y="4286250"/>
            <a:ext cx="1071563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7" name="Рисунок 19" descr="J0215163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929188" y="2643188"/>
            <a:ext cx="1208087" cy="114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8" name="Рисунок 20" descr="J0215161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429000" y="4286250"/>
            <a:ext cx="1201738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Рисунок 21" descr="J0215368.WMF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571875" y="2643188"/>
            <a:ext cx="925513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13"/>
          <a:srcRect/>
          <a:stretch>
            <a:fillRect/>
          </a:stretch>
        </p:blipFill>
        <p:spPr bwMode="auto">
          <a:xfrm>
            <a:off x="1714500" y="40005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Рисунок 23" descr="J0215368.WMF">
            <a:hlinkClick r:id="rId14" action="ppaction://hlinksldjump"/>
          </p:cNvPr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42938" y="2000250"/>
            <a:ext cx="1901825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4745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3250" y="85725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714875" y="85725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286500" y="85725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143250" y="2428875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714875" y="2428875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86500" y="2428875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143250" y="400050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714875" y="400050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286500" y="400050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6395" name="Рисунок 13" descr="J0215358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50" y="4143375"/>
            <a:ext cx="920750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6" name="Рисунок 14" descr="J0215360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50" y="1071563"/>
            <a:ext cx="153035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7" name="Рисунок 15" descr="J0215361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00813" y="4429125"/>
            <a:ext cx="114935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8" name="Рисунок 16" descr="J0215362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86313" y="1000125"/>
            <a:ext cx="124936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9" name="Рисунок 17" descr="J0215363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86500" y="2857500"/>
            <a:ext cx="1412875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0" name="Рисунок 18" descr="J0215155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500438" y="2643188"/>
            <a:ext cx="1071562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1" name="Рисунок 19" descr="J0215163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500813" y="1071563"/>
            <a:ext cx="1208087" cy="114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Рисунок 20" descr="J0215161.WMF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929188" y="2786063"/>
            <a:ext cx="1201737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3" name="Рисунок 21" descr="J0215368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072063" y="4143375"/>
            <a:ext cx="925512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13"/>
          <a:srcRect/>
          <a:stretch>
            <a:fillRect/>
          </a:stretch>
        </p:blipFill>
        <p:spPr bwMode="auto">
          <a:xfrm>
            <a:off x="1714500" y="40005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22" descr="J0215161.WMF">
            <a:hlinkClick r:id="rId14" action="ppaction://hlinksldjump"/>
          </p:cNvPr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28625" y="2571750"/>
            <a:ext cx="2397125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4745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3250" y="85725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714875" y="85725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286500" y="85725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143250" y="2428875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714875" y="2428875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86500" y="2428875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143250" y="400050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714875" y="400050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286500" y="4000500"/>
            <a:ext cx="1571625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7419" name="Рисунок 13" descr="J0215358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50" y="4143375"/>
            <a:ext cx="920750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0" name="Рисунок 14" descr="J0215360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50" y="1071563"/>
            <a:ext cx="153035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1" name="Рисунок 15" descr="J0215361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00813" y="4429125"/>
            <a:ext cx="114935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2" name="Рисунок 16" descr="J0215362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86313" y="1000125"/>
            <a:ext cx="124936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J0215363.WMF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86500" y="2857500"/>
            <a:ext cx="1412875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4" name="Рисунок 18" descr="J0215155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500438" y="2643188"/>
            <a:ext cx="1071562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5" name="Рисунок 19" descr="J0215163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500813" y="1071563"/>
            <a:ext cx="1208087" cy="114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6" name="Рисунок 20" descr="J0215161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929188" y="2786063"/>
            <a:ext cx="1201737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7" name="Рисунок 21" descr="J0215368.WM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072063" y="4143375"/>
            <a:ext cx="925512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13"/>
          <a:srcRect/>
          <a:stretch>
            <a:fillRect/>
          </a:stretch>
        </p:blipFill>
        <p:spPr bwMode="auto">
          <a:xfrm>
            <a:off x="1714500" y="40005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Рисунок 23" descr="J0215363.WMF">
            <a:hlinkClick r:id="rId14" action="ppaction://hlinksldjump"/>
          </p:cNvPr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2571750"/>
            <a:ext cx="2543175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" dur="2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4745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488" y="2143116"/>
            <a:ext cx="3052952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/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Конец!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Эркер">
      <a:dk1>
        <a:sysClr val="windowText" lastClr="000000"/>
      </a:dk1>
      <a:lt1>
        <a:sysClr val="window" lastClr="F4F4F4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140</TotalTime>
  <Words>44</Words>
  <Application>Microsoft Office PowerPoint</Application>
  <PresentationFormat>Экран (4:3)</PresentationFormat>
  <Paragraphs>9</Paragraphs>
  <Slides>9</Slides>
  <Notes>0</Notes>
  <HiddenSlides>0</HiddenSlides>
  <MMClips>6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ОЕМ</dc:creator>
  <cp:lastModifiedBy>Admin</cp:lastModifiedBy>
  <cp:revision>16</cp:revision>
  <dcterms:created xsi:type="dcterms:W3CDTF">2009-11-05T04:47:34Z</dcterms:created>
  <dcterms:modified xsi:type="dcterms:W3CDTF">2014-02-18T11:54:52Z</dcterms:modified>
</cp:coreProperties>
</file>