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4" r:id="rId4"/>
    <p:sldId id="272" r:id="rId5"/>
    <p:sldId id="270" r:id="rId6"/>
    <p:sldId id="267" r:id="rId7"/>
    <p:sldId id="257" r:id="rId8"/>
    <p:sldId id="260" r:id="rId9"/>
    <p:sldId id="265" r:id="rId10"/>
    <p:sldId id="268" r:id="rId11"/>
    <p:sldId id="261" r:id="rId12"/>
    <p:sldId id="269" r:id="rId13"/>
    <p:sldId id="258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Наиболее значимые качества педагога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любящий детей - 50%</c:v>
                </c:pt>
                <c:pt idx="1">
                  <c:v>терпеливый - 20%</c:v>
                </c:pt>
                <c:pt idx="2">
                  <c:v>с подходом к детям - 20%</c:v>
                </c:pt>
                <c:pt idx="3">
                  <c:v>добрый - 10%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Наименее значимые качества педагога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компетентность - 40%</c:v>
                </c:pt>
                <c:pt idx="1">
                  <c:v>интеллигентность - 40%</c:v>
                </c:pt>
                <c:pt idx="2">
                  <c:v>ум - 10%</c:v>
                </c:pt>
                <c:pt idx="3">
                  <c:v>любовь к профессии - 10%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2D769-38A8-437B-A3DC-63EC7159090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8939C9-991C-4991-8DC5-E6BB9163C73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Три категории родителей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0E10D-6754-4C94-8A1F-E3E906910EEB}" type="parTrans" cxnId="{13C84C22-A882-4CFD-A381-CBD09ED0B2EE}">
      <dgm:prSet/>
      <dgm:spPr/>
      <dgm:t>
        <a:bodyPr/>
        <a:lstStyle/>
        <a:p>
          <a:endParaRPr lang="ru-RU"/>
        </a:p>
      </dgm:t>
    </dgm:pt>
    <dgm:pt modelId="{7BDEAD6F-29DF-4EFC-ACE0-C5B0B047EBB0}" type="sibTrans" cxnId="{13C84C22-A882-4CFD-A381-CBD09ED0B2EE}">
      <dgm:prSet/>
      <dgm:spPr/>
      <dgm:t>
        <a:bodyPr/>
        <a:lstStyle/>
        <a:p>
          <a:endParaRPr lang="ru-RU"/>
        </a:p>
      </dgm:t>
    </dgm:pt>
    <dgm:pt modelId="{940A29C3-D327-4167-A24C-35C79DAB6ED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Ориентированы 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социум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FB2B9-3A62-4C5F-82A0-A273B9EE11F1}" type="parTrans" cxnId="{0ED416E0-04B1-459C-8B62-D4D114587437}">
      <dgm:prSet/>
      <dgm:spPr/>
      <dgm:t>
        <a:bodyPr/>
        <a:lstStyle/>
        <a:p>
          <a:endParaRPr lang="ru-RU"/>
        </a:p>
      </dgm:t>
    </dgm:pt>
    <dgm:pt modelId="{AB9C18DC-9AE7-40F5-AB0C-75140023FB58}" type="sibTrans" cxnId="{0ED416E0-04B1-459C-8B62-D4D114587437}">
      <dgm:prSet/>
      <dgm:spPr/>
      <dgm:t>
        <a:bodyPr/>
        <a:lstStyle/>
        <a:p>
          <a:endParaRPr lang="ru-RU"/>
        </a:p>
      </dgm:t>
    </dgm:pt>
    <dgm:pt modelId="{52979715-F405-420A-B9C7-803AC023358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должен учить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B5D88-22A1-4630-A67B-DD256FFD535B}" type="parTrans" cxnId="{13CBDA87-D94B-4A9D-8EC1-0FFF56FA65EB}">
      <dgm:prSet/>
      <dgm:spPr/>
      <dgm:t>
        <a:bodyPr/>
        <a:lstStyle/>
        <a:p>
          <a:endParaRPr lang="ru-RU"/>
        </a:p>
      </dgm:t>
    </dgm:pt>
    <dgm:pt modelId="{2AB39D82-98CB-4881-9DD6-B8CFBC67DC72}" type="sibTrans" cxnId="{13CBDA87-D94B-4A9D-8EC1-0FFF56FA65EB}">
      <dgm:prSet/>
      <dgm:spPr/>
      <dgm:t>
        <a:bodyPr/>
        <a:lstStyle/>
        <a:p>
          <a:endParaRPr lang="ru-RU"/>
        </a:p>
      </dgm:t>
    </dgm:pt>
    <dgm:pt modelId="{226EDF1D-3F03-4F9E-A428-A7225E61094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должен готовить к школе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431321-2018-43D8-AF69-B2C0B9E15B5F}" type="parTrans" cxnId="{25B676AE-D421-4ACA-8C71-04436F148787}">
      <dgm:prSet/>
      <dgm:spPr/>
      <dgm:t>
        <a:bodyPr/>
        <a:lstStyle/>
        <a:p>
          <a:endParaRPr lang="ru-RU"/>
        </a:p>
      </dgm:t>
    </dgm:pt>
    <dgm:pt modelId="{F1B52017-B5BF-4D9A-A484-D59B00B555F1}" type="sibTrans" cxnId="{25B676AE-D421-4ACA-8C71-04436F148787}">
      <dgm:prSet/>
      <dgm:spPr/>
      <dgm:t>
        <a:bodyPr/>
        <a:lstStyle/>
        <a:p>
          <a:endParaRPr lang="ru-RU"/>
        </a:p>
      </dgm:t>
    </dgm:pt>
    <dgm:pt modelId="{FD2B1D54-F378-4415-B43A-C3F69B18627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Ориентированы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ребенка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E85B63-052B-4D48-899D-94357C1C6325}" type="parTrans" cxnId="{86DF0B30-187B-4BD5-B6A1-EFB28067681F}">
      <dgm:prSet/>
      <dgm:spPr/>
      <dgm:t>
        <a:bodyPr/>
        <a:lstStyle/>
        <a:p>
          <a:endParaRPr lang="ru-RU"/>
        </a:p>
      </dgm:t>
    </dgm:pt>
    <dgm:pt modelId="{8AFFD1DC-A52C-4E74-B9EA-B3F3D60B8CBE}" type="sibTrans" cxnId="{86DF0B30-187B-4BD5-B6A1-EFB28067681F}">
      <dgm:prSet/>
      <dgm:spPr/>
      <dgm:t>
        <a:bodyPr/>
        <a:lstStyle/>
        <a:p>
          <a:endParaRPr lang="ru-RU"/>
        </a:p>
      </dgm:t>
    </dgm:pt>
    <dgm:pt modelId="{FE00FA0B-6733-43CA-B170-4A12EA00042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должен вызывать доверие ребенка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1D0DE4-E992-4767-9ED9-C8FC85A90070}" type="parTrans" cxnId="{CEC856BF-355B-4377-9F6A-F41F0767B56C}">
      <dgm:prSet/>
      <dgm:spPr/>
      <dgm:t>
        <a:bodyPr/>
        <a:lstStyle/>
        <a:p>
          <a:endParaRPr lang="ru-RU"/>
        </a:p>
      </dgm:t>
    </dgm:pt>
    <dgm:pt modelId="{60211D61-DB96-4605-B607-E6836A70B93D}" type="sibTrans" cxnId="{CEC856BF-355B-4377-9F6A-F41F0767B56C}">
      <dgm:prSet/>
      <dgm:spPr/>
      <dgm:t>
        <a:bodyPr/>
        <a:lstStyle/>
        <a:p>
          <a:endParaRPr lang="ru-RU"/>
        </a:p>
      </dgm:t>
    </dgm:pt>
    <dgm:pt modelId="{62BB6534-3956-464B-8431-F09D9539987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Ориентированы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себя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EB29D3-7EA3-4310-B391-6E807555C2DE}" type="parTrans" cxnId="{CB44E97D-9AC7-4924-85EF-090F5A67EA95}">
      <dgm:prSet/>
      <dgm:spPr/>
      <dgm:t>
        <a:bodyPr/>
        <a:lstStyle/>
        <a:p>
          <a:endParaRPr lang="ru-RU"/>
        </a:p>
      </dgm:t>
    </dgm:pt>
    <dgm:pt modelId="{35A9329B-1E80-4C76-BA0F-42D7EF61D4F6}" type="sibTrans" cxnId="{CB44E97D-9AC7-4924-85EF-090F5A67EA95}">
      <dgm:prSet/>
      <dgm:spPr/>
      <dgm:t>
        <a:bodyPr/>
        <a:lstStyle/>
        <a:p>
          <a:endParaRPr lang="ru-RU"/>
        </a:p>
      </dgm:t>
    </dgm:pt>
    <dgm:pt modelId="{B11D46B8-0417-463C-84D0-7E08E3F8A384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должен следить за здоровьем ребенка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0A7B0-A81B-443F-8C61-64B5FEB765B6}" type="parTrans" cxnId="{61AEE842-AD68-41E2-AAFB-408991101F76}">
      <dgm:prSet/>
      <dgm:spPr/>
      <dgm:t>
        <a:bodyPr/>
        <a:lstStyle/>
        <a:p>
          <a:endParaRPr lang="ru-RU"/>
        </a:p>
      </dgm:t>
    </dgm:pt>
    <dgm:pt modelId="{893D1621-267B-4AB6-88E1-5D3199F0827C}" type="sibTrans" cxnId="{61AEE842-AD68-41E2-AAFB-408991101F76}">
      <dgm:prSet/>
      <dgm:spPr/>
      <dgm:t>
        <a:bodyPr/>
        <a:lstStyle/>
        <a:p>
          <a:endParaRPr lang="ru-RU"/>
        </a:p>
      </dgm:t>
    </dgm:pt>
    <dgm:pt modelId="{AACFAE64-6BC2-48BB-B07B-4B40DE0C0A62}" type="pres">
      <dgm:prSet presAssocID="{8C02D769-38A8-437B-A3DC-63EC715909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20134A-988C-4D98-AC63-806888DCE67D}" type="pres">
      <dgm:prSet presAssocID="{DC8939C9-991C-4991-8DC5-E6BB9163C73D}" presName="root1" presStyleCnt="0"/>
      <dgm:spPr/>
    </dgm:pt>
    <dgm:pt modelId="{96615AAE-055B-4056-B0FD-7A1A65A9B8C9}" type="pres">
      <dgm:prSet presAssocID="{DC8939C9-991C-4991-8DC5-E6BB9163C7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2F7330-9FA1-4742-90A2-E03C9BBD134D}" type="pres">
      <dgm:prSet presAssocID="{DC8939C9-991C-4991-8DC5-E6BB9163C73D}" presName="level2hierChild" presStyleCnt="0"/>
      <dgm:spPr/>
    </dgm:pt>
    <dgm:pt modelId="{8F640C51-A991-48A2-8EAB-CBC64C9CD0CB}" type="pres">
      <dgm:prSet presAssocID="{5A9FB2B9-3A62-4C5F-82A0-A273B9EE11F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074B33C-73E8-4C14-BF2B-40DB64D39134}" type="pres">
      <dgm:prSet presAssocID="{5A9FB2B9-3A62-4C5F-82A0-A273B9EE11F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141A5AE-8757-4368-A566-3AF287E97103}" type="pres">
      <dgm:prSet presAssocID="{940A29C3-D327-4167-A24C-35C79DAB6EDC}" presName="root2" presStyleCnt="0"/>
      <dgm:spPr/>
    </dgm:pt>
    <dgm:pt modelId="{2257F1D2-52DB-4D1E-AB24-914EBA694829}" type="pres">
      <dgm:prSet presAssocID="{940A29C3-D327-4167-A24C-35C79DAB6ED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B47D3B-0A46-45F7-9DAB-F9D69B7C8D9F}" type="pres">
      <dgm:prSet presAssocID="{940A29C3-D327-4167-A24C-35C79DAB6EDC}" presName="level3hierChild" presStyleCnt="0"/>
      <dgm:spPr/>
    </dgm:pt>
    <dgm:pt modelId="{6A5DAA96-1B96-44EA-B752-B9A8AEC758D7}" type="pres">
      <dgm:prSet presAssocID="{2B7B5D88-22A1-4630-A67B-DD256FFD535B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CC8F5E5A-4D15-42C5-B4CA-A338E355DE79}" type="pres">
      <dgm:prSet presAssocID="{2B7B5D88-22A1-4630-A67B-DD256FFD535B}" presName="connTx" presStyleLbl="parChTrans1D3" presStyleIdx="0" presStyleCnt="4"/>
      <dgm:spPr/>
      <dgm:t>
        <a:bodyPr/>
        <a:lstStyle/>
        <a:p>
          <a:endParaRPr lang="ru-RU"/>
        </a:p>
      </dgm:t>
    </dgm:pt>
    <dgm:pt modelId="{9CC186F6-D950-4119-B11A-DECDCDCF1263}" type="pres">
      <dgm:prSet presAssocID="{52979715-F405-420A-B9C7-803AC0233585}" presName="root2" presStyleCnt="0"/>
      <dgm:spPr/>
    </dgm:pt>
    <dgm:pt modelId="{0D6D7E87-6F69-4742-987E-58EDB747214D}" type="pres">
      <dgm:prSet presAssocID="{52979715-F405-420A-B9C7-803AC0233585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A0691-F944-4676-BD44-D06C2B4BE603}" type="pres">
      <dgm:prSet presAssocID="{52979715-F405-420A-B9C7-803AC0233585}" presName="level3hierChild" presStyleCnt="0"/>
      <dgm:spPr/>
    </dgm:pt>
    <dgm:pt modelId="{384469AA-5583-44E6-978F-A4F67E867D12}" type="pres">
      <dgm:prSet presAssocID="{A9431321-2018-43D8-AF69-B2C0B9E15B5F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E0C668C5-3525-45E9-832E-421C20B67FEB}" type="pres">
      <dgm:prSet presAssocID="{A9431321-2018-43D8-AF69-B2C0B9E15B5F}" presName="connTx" presStyleLbl="parChTrans1D3" presStyleIdx="1" presStyleCnt="4"/>
      <dgm:spPr/>
      <dgm:t>
        <a:bodyPr/>
        <a:lstStyle/>
        <a:p>
          <a:endParaRPr lang="ru-RU"/>
        </a:p>
      </dgm:t>
    </dgm:pt>
    <dgm:pt modelId="{34CA16C3-5BB8-4304-B393-3D1D66499E77}" type="pres">
      <dgm:prSet presAssocID="{226EDF1D-3F03-4F9E-A428-A7225E61094C}" presName="root2" presStyleCnt="0"/>
      <dgm:spPr/>
    </dgm:pt>
    <dgm:pt modelId="{225C475F-BB16-4785-904A-BD2C5459F69D}" type="pres">
      <dgm:prSet presAssocID="{226EDF1D-3F03-4F9E-A428-A7225E61094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06786-D2BD-42DB-A606-4B3B7D929B29}" type="pres">
      <dgm:prSet presAssocID="{226EDF1D-3F03-4F9E-A428-A7225E61094C}" presName="level3hierChild" presStyleCnt="0"/>
      <dgm:spPr/>
    </dgm:pt>
    <dgm:pt modelId="{F8E9F446-B24A-4635-B307-77E4E9F33471}" type="pres">
      <dgm:prSet presAssocID="{20E85B63-052B-4D48-899D-94357C1C632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A98F2BE-ABAE-4FBC-8F7B-B0024A14FC23}" type="pres">
      <dgm:prSet presAssocID="{20E85B63-052B-4D48-899D-94357C1C632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8CC521F-E86C-4E6F-92EF-C682F1526F9D}" type="pres">
      <dgm:prSet presAssocID="{FD2B1D54-F378-4415-B43A-C3F69B186271}" presName="root2" presStyleCnt="0"/>
      <dgm:spPr/>
    </dgm:pt>
    <dgm:pt modelId="{351C14B8-BEBA-4512-8F26-B065FF8C0BD6}" type="pres">
      <dgm:prSet presAssocID="{FD2B1D54-F378-4415-B43A-C3F69B18627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A29D7-0222-43DE-8DEF-E8EC193C95CD}" type="pres">
      <dgm:prSet presAssocID="{FD2B1D54-F378-4415-B43A-C3F69B186271}" presName="level3hierChild" presStyleCnt="0"/>
      <dgm:spPr/>
    </dgm:pt>
    <dgm:pt modelId="{FF81E991-948F-4DAC-A06F-215BB2623D83}" type="pres">
      <dgm:prSet presAssocID="{821D0DE4-E992-4767-9ED9-C8FC85A90070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37F5F742-70C4-47C3-87DC-C5FE9D206159}" type="pres">
      <dgm:prSet presAssocID="{821D0DE4-E992-4767-9ED9-C8FC85A90070}" presName="connTx" presStyleLbl="parChTrans1D3" presStyleIdx="2" presStyleCnt="4"/>
      <dgm:spPr/>
      <dgm:t>
        <a:bodyPr/>
        <a:lstStyle/>
        <a:p>
          <a:endParaRPr lang="ru-RU"/>
        </a:p>
      </dgm:t>
    </dgm:pt>
    <dgm:pt modelId="{702EDD42-1A0B-4562-AC3D-5C1ED510D74C}" type="pres">
      <dgm:prSet presAssocID="{FE00FA0B-6733-43CA-B170-4A12EA000424}" presName="root2" presStyleCnt="0"/>
      <dgm:spPr/>
    </dgm:pt>
    <dgm:pt modelId="{6E150801-B853-495A-92CE-6C51A9E43421}" type="pres">
      <dgm:prSet presAssocID="{FE00FA0B-6733-43CA-B170-4A12EA00042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FFB7C4-9DFF-43A7-BD5E-837EF2A56FD3}" type="pres">
      <dgm:prSet presAssocID="{FE00FA0B-6733-43CA-B170-4A12EA000424}" presName="level3hierChild" presStyleCnt="0"/>
      <dgm:spPr/>
    </dgm:pt>
    <dgm:pt modelId="{B0D543DA-2842-4221-B6AF-64FE80FCB09F}" type="pres">
      <dgm:prSet presAssocID="{62EB29D3-7EA3-4310-B391-6E807555C2D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B91C452-AD0D-49D0-818E-649372513A54}" type="pres">
      <dgm:prSet presAssocID="{62EB29D3-7EA3-4310-B391-6E807555C2D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7AE808A-1AFC-4B4F-AF0A-E7FA556DA682}" type="pres">
      <dgm:prSet presAssocID="{62BB6534-3956-464B-8431-F09D9539987D}" presName="root2" presStyleCnt="0"/>
      <dgm:spPr/>
    </dgm:pt>
    <dgm:pt modelId="{8346828D-4023-4B6B-97E5-775BE4A0C24B}" type="pres">
      <dgm:prSet presAssocID="{62BB6534-3956-464B-8431-F09D9539987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14B17D-D57C-4E13-83C5-DECC94F1C8C1}" type="pres">
      <dgm:prSet presAssocID="{62BB6534-3956-464B-8431-F09D9539987D}" presName="level3hierChild" presStyleCnt="0"/>
      <dgm:spPr/>
    </dgm:pt>
    <dgm:pt modelId="{B7CAC4AB-B87B-41B6-938F-62ED3490DF8E}" type="pres">
      <dgm:prSet presAssocID="{9F00A7B0-A81B-443F-8C61-64B5FEB765B6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70A81487-8C63-42FA-A3F1-706AED7F6A49}" type="pres">
      <dgm:prSet presAssocID="{9F00A7B0-A81B-443F-8C61-64B5FEB765B6}" presName="connTx" presStyleLbl="parChTrans1D3" presStyleIdx="3" presStyleCnt="4"/>
      <dgm:spPr/>
      <dgm:t>
        <a:bodyPr/>
        <a:lstStyle/>
        <a:p>
          <a:endParaRPr lang="ru-RU"/>
        </a:p>
      </dgm:t>
    </dgm:pt>
    <dgm:pt modelId="{F742AB82-DC8E-4FF3-B485-004CA6790958}" type="pres">
      <dgm:prSet presAssocID="{B11D46B8-0417-463C-84D0-7E08E3F8A384}" presName="root2" presStyleCnt="0"/>
      <dgm:spPr/>
    </dgm:pt>
    <dgm:pt modelId="{02FFACF7-6B8B-40B9-8369-32B7D7EAE734}" type="pres">
      <dgm:prSet presAssocID="{B11D46B8-0417-463C-84D0-7E08E3F8A38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10E65C-07A8-4F8F-85B9-15CDC556F1EC}" type="pres">
      <dgm:prSet presAssocID="{B11D46B8-0417-463C-84D0-7E08E3F8A384}" presName="level3hierChild" presStyleCnt="0"/>
      <dgm:spPr/>
    </dgm:pt>
  </dgm:ptLst>
  <dgm:cxnLst>
    <dgm:cxn modelId="{189DBFCD-3B3F-4093-B06C-B92D38A65478}" type="presOf" srcId="{821D0DE4-E992-4767-9ED9-C8FC85A90070}" destId="{FF81E991-948F-4DAC-A06F-215BB2623D83}" srcOrd="0" destOrd="0" presId="urn:microsoft.com/office/officeart/2005/8/layout/hierarchy2"/>
    <dgm:cxn modelId="{438F903B-7DAF-45EF-A802-1CC4E038CDD7}" type="presOf" srcId="{9F00A7B0-A81B-443F-8C61-64B5FEB765B6}" destId="{70A81487-8C63-42FA-A3F1-706AED7F6A49}" srcOrd="1" destOrd="0" presId="urn:microsoft.com/office/officeart/2005/8/layout/hierarchy2"/>
    <dgm:cxn modelId="{61AEE842-AD68-41E2-AAFB-408991101F76}" srcId="{62BB6534-3956-464B-8431-F09D9539987D}" destId="{B11D46B8-0417-463C-84D0-7E08E3F8A384}" srcOrd="0" destOrd="0" parTransId="{9F00A7B0-A81B-443F-8C61-64B5FEB765B6}" sibTransId="{893D1621-267B-4AB6-88E1-5D3199F0827C}"/>
    <dgm:cxn modelId="{D632E2E4-BFD7-4DD7-8B9B-099365D1E6D7}" type="presOf" srcId="{940A29C3-D327-4167-A24C-35C79DAB6EDC}" destId="{2257F1D2-52DB-4D1E-AB24-914EBA694829}" srcOrd="0" destOrd="0" presId="urn:microsoft.com/office/officeart/2005/8/layout/hierarchy2"/>
    <dgm:cxn modelId="{205BFE72-7A75-49AF-A114-A37606E1C21A}" type="presOf" srcId="{20E85B63-052B-4D48-899D-94357C1C6325}" destId="{CA98F2BE-ABAE-4FBC-8F7B-B0024A14FC23}" srcOrd="1" destOrd="0" presId="urn:microsoft.com/office/officeart/2005/8/layout/hierarchy2"/>
    <dgm:cxn modelId="{CB44E97D-9AC7-4924-85EF-090F5A67EA95}" srcId="{DC8939C9-991C-4991-8DC5-E6BB9163C73D}" destId="{62BB6534-3956-464B-8431-F09D9539987D}" srcOrd="2" destOrd="0" parTransId="{62EB29D3-7EA3-4310-B391-6E807555C2DE}" sibTransId="{35A9329B-1E80-4C76-BA0F-42D7EF61D4F6}"/>
    <dgm:cxn modelId="{F31F246F-D187-4B82-8977-B8547925CBCA}" type="presOf" srcId="{2B7B5D88-22A1-4630-A67B-DD256FFD535B}" destId="{CC8F5E5A-4D15-42C5-B4CA-A338E355DE79}" srcOrd="1" destOrd="0" presId="urn:microsoft.com/office/officeart/2005/8/layout/hierarchy2"/>
    <dgm:cxn modelId="{13C84C22-A882-4CFD-A381-CBD09ED0B2EE}" srcId="{8C02D769-38A8-437B-A3DC-63EC71590908}" destId="{DC8939C9-991C-4991-8DC5-E6BB9163C73D}" srcOrd="0" destOrd="0" parTransId="{D720E10D-6754-4C94-8A1F-E3E906910EEB}" sibTransId="{7BDEAD6F-29DF-4EFC-ACE0-C5B0B047EBB0}"/>
    <dgm:cxn modelId="{86DF0B30-187B-4BD5-B6A1-EFB28067681F}" srcId="{DC8939C9-991C-4991-8DC5-E6BB9163C73D}" destId="{FD2B1D54-F378-4415-B43A-C3F69B186271}" srcOrd="1" destOrd="0" parTransId="{20E85B63-052B-4D48-899D-94357C1C6325}" sibTransId="{8AFFD1DC-A52C-4E74-B9EA-B3F3D60B8CBE}"/>
    <dgm:cxn modelId="{69064286-4EFF-4EDA-8E24-20DC2B51AF0A}" type="presOf" srcId="{8C02D769-38A8-437B-A3DC-63EC71590908}" destId="{AACFAE64-6BC2-48BB-B07B-4B40DE0C0A62}" srcOrd="0" destOrd="0" presId="urn:microsoft.com/office/officeart/2005/8/layout/hierarchy2"/>
    <dgm:cxn modelId="{CD86CFAA-284F-4DBB-87D8-909A1220BBB3}" type="presOf" srcId="{DC8939C9-991C-4991-8DC5-E6BB9163C73D}" destId="{96615AAE-055B-4056-B0FD-7A1A65A9B8C9}" srcOrd="0" destOrd="0" presId="urn:microsoft.com/office/officeart/2005/8/layout/hierarchy2"/>
    <dgm:cxn modelId="{13CBDA87-D94B-4A9D-8EC1-0FFF56FA65EB}" srcId="{940A29C3-D327-4167-A24C-35C79DAB6EDC}" destId="{52979715-F405-420A-B9C7-803AC0233585}" srcOrd="0" destOrd="0" parTransId="{2B7B5D88-22A1-4630-A67B-DD256FFD535B}" sibTransId="{2AB39D82-98CB-4881-9DD6-B8CFBC67DC72}"/>
    <dgm:cxn modelId="{A59C4F43-3BC0-4F69-AF64-C17A4E24B8B7}" type="presOf" srcId="{9F00A7B0-A81B-443F-8C61-64B5FEB765B6}" destId="{B7CAC4AB-B87B-41B6-938F-62ED3490DF8E}" srcOrd="0" destOrd="0" presId="urn:microsoft.com/office/officeart/2005/8/layout/hierarchy2"/>
    <dgm:cxn modelId="{DDF2C7BB-93AE-4518-BC40-9F3CE551E72E}" type="presOf" srcId="{62EB29D3-7EA3-4310-B391-6E807555C2DE}" destId="{5B91C452-AD0D-49D0-818E-649372513A54}" srcOrd="1" destOrd="0" presId="urn:microsoft.com/office/officeart/2005/8/layout/hierarchy2"/>
    <dgm:cxn modelId="{7F3152E4-B21F-42CC-AD42-F26B2C239741}" type="presOf" srcId="{62BB6534-3956-464B-8431-F09D9539987D}" destId="{8346828D-4023-4B6B-97E5-775BE4A0C24B}" srcOrd="0" destOrd="0" presId="urn:microsoft.com/office/officeart/2005/8/layout/hierarchy2"/>
    <dgm:cxn modelId="{40EEAEE0-1A5E-473E-8DA8-EA53663DD816}" type="presOf" srcId="{226EDF1D-3F03-4F9E-A428-A7225E61094C}" destId="{225C475F-BB16-4785-904A-BD2C5459F69D}" srcOrd="0" destOrd="0" presId="urn:microsoft.com/office/officeart/2005/8/layout/hierarchy2"/>
    <dgm:cxn modelId="{CEC856BF-355B-4377-9F6A-F41F0767B56C}" srcId="{FD2B1D54-F378-4415-B43A-C3F69B186271}" destId="{FE00FA0B-6733-43CA-B170-4A12EA000424}" srcOrd="0" destOrd="0" parTransId="{821D0DE4-E992-4767-9ED9-C8FC85A90070}" sibTransId="{60211D61-DB96-4605-B607-E6836A70B93D}"/>
    <dgm:cxn modelId="{0ED416E0-04B1-459C-8B62-D4D114587437}" srcId="{DC8939C9-991C-4991-8DC5-E6BB9163C73D}" destId="{940A29C3-D327-4167-A24C-35C79DAB6EDC}" srcOrd="0" destOrd="0" parTransId="{5A9FB2B9-3A62-4C5F-82A0-A273B9EE11F1}" sibTransId="{AB9C18DC-9AE7-40F5-AB0C-75140023FB58}"/>
    <dgm:cxn modelId="{EAE3D5FD-866C-43D3-998A-9D35DA3D4F3F}" type="presOf" srcId="{62EB29D3-7EA3-4310-B391-6E807555C2DE}" destId="{B0D543DA-2842-4221-B6AF-64FE80FCB09F}" srcOrd="0" destOrd="0" presId="urn:microsoft.com/office/officeart/2005/8/layout/hierarchy2"/>
    <dgm:cxn modelId="{D68609C9-0A6D-4C84-BFAB-0014D7665830}" type="presOf" srcId="{2B7B5D88-22A1-4630-A67B-DD256FFD535B}" destId="{6A5DAA96-1B96-44EA-B752-B9A8AEC758D7}" srcOrd="0" destOrd="0" presId="urn:microsoft.com/office/officeart/2005/8/layout/hierarchy2"/>
    <dgm:cxn modelId="{13891638-6BBA-461B-9FDE-5483F6B13218}" type="presOf" srcId="{52979715-F405-420A-B9C7-803AC0233585}" destId="{0D6D7E87-6F69-4742-987E-58EDB747214D}" srcOrd="0" destOrd="0" presId="urn:microsoft.com/office/officeart/2005/8/layout/hierarchy2"/>
    <dgm:cxn modelId="{DACFC3C1-5812-43A4-8F98-9AE2D791E2E7}" type="presOf" srcId="{B11D46B8-0417-463C-84D0-7E08E3F8A384}" destId="{02FFACF7-6B8B-40B9-8369-32B7D7EAE734}" srcOrd="0" destOrd="0" presId="urn:microsoft.com/office/officeart/2005/8/layout/hierarchy2"/>
    <dgm:cxn modelId="{25B676AE-D421-4ACA-8C71-04436F148787}" srcId="{940A29C3-D327-4167-A24C-35C79DAB6EDC}" destId="{226EDF1D-3F03-4F9E-A428-A7225E61094C}" srcOrd="1" destOrd="0" parTransId="{A9431321-2018-43D8-AF69-B2C0B9E15B5F}" sibTransId="{F1B52017-B5BF-4D9A-A484-D59B00B555F1}"/>
    <dgm:cxn modelId="{3D8F8A66-F307-48FB-BAF6-38F0531050EE}" type="presOf" srcId="{FD2B1D54-F378-4415-B43A-C3F69B186271}" destId="{351C14B8-BEBA-4512-8F26-B065FF8C0BD6}" srcOrd="0" destOrd="0" presId="urn:microsoft.com/office/officeart/2005/8/layout/hierarchy2"/>
    <dgm:cxn modelId="{1E67233D-E9E5-4EA5-B1C4-00BAA3B33004}" type="presOf" srcId="{FE00FA0B-6733-43CA-B170-4A12EA000424}" destId="{6E150801-B853-495A-92CE-6C51A9E43421}" srcOrd="0" destOrd="0" presId="urn:microsoft.com/office/officeart/2005/8/layout/hierarchy2"/>
    <dgm:cxn modelId="{D4030149-B0C7-48FD-9FE6-9E9DBAFD2522}" type="presOf" srcId="{A9431321-2018-43D8-AF69-B2C0B9E15B5F}" destId="{384469AA-5583-44E6-978F-A4F67E867D12}" srcOrd="0" destOrd="0" presId="urn:microsoft.com/office/officeart/2005/8/layout/hierarchy2"/>
    <dgm:cxn modelId="{A660AA08-F9DD-407B-8F66-3350E4149DBF}" type="presOf" srcId="{5A9FB2B9-3A62-4C5F-82A0-A273B9EE11F1}" destId="{8F640C51-A991-48A2-8EAB-CBC64C9CD0CB}" srcOrd="0" destOrd="0" presId="urn:microsoft.com/office/officeart/2005/8/layout/hierarchy2"/>
    <dgm:cxn modelId="{CF384D87-0A8A-4245-8A1D-837FA9CE2C6E}" type="presOf" srcId="{821D0DE4-E992-4767-9ED9-C8FC85A90070}" destId="{37F5F742-70C4-47C3-87DC-C5FE9D206159}" srcOrd="1" destOrd="0" presId="urn:microsoft.com/office/officeart/2005/8/layout/hierarchy2"/>
    <dgm:cxn modelId="{D7A3DBF5-7B42-42D5-A8E2-0C2C688803AB}" type="presOf" srcId="{5A9FB2B9-3A62-4C5F-82A0-A273B9EE11F1}" destId="{8074B33C-73E8-4C14-BF2B-40DB64D39134}" srcOrd="1" destOrd="0" presId="urn:microsoft.com/office/officeart/2005/8/layout/hierarchy2"/>
    <dgm:cxn modelId="{42DDD8A7-09C5-47B8-B38D-930F8D820CB6}" type="presOf" srcId="{A9431321-2018-43D8-AF69-B2C0B9E15B5F}" destId="{E0C668C5-3525-45E9-832E-421C20B67FEB}" srcOrd="1" destOrd="0" presId="urn:microsoft.com/office/officeart/2005/8/layout/hierarchy2"/>
    <dgm:cxn modelId="{B56A38D4-3359-4362-8EBF-A8578C81DDC8}" type="presOf" srcId="{20E85B63-052B-4D48-899D-94357C1C6325}" destId="{F8E9F446-B24A-4635-B307-77E4E9F33471}" srcOrd="0" destOrd="0" presId="urn:microsoft.com/office/officeart/2005/8/layout/hierarchy2"/>
    <dgm:cxn modelId="{3A9C42AF-FA07-44D7-AC11-B658C8D6896E}" type="presParOf" srcId="{AACFAE64-6BC2-48BB-B07B-4B40DE0C0A62}" destId="{F520134A-988C-4D98-AC63-806888DCE67D}" srcOrd="0" destOrd="0" presId="urn:microsoft.com/office/officeart/2005/8/layout/hierarchy2"/>
    <dgm:cxn modelId="{6FF36C76-4C02-468A-ABE3-D83779D9CAB7}" type="presParOf" srcId="{F520134A-988C-4D98-AC63-806888DCE67D}" destId="{96615AAE-055B-4056-B0FD-7A1A65A9B8C9}" srcOrd="0" destOrd="0" presId="urn:microsoft.com/office/officeart/2005/8/layout/hierarchy2"/>
    <dgm:cxn modelId="{0A209AAC-5A75-4E3C-A034-01DD62612BCE}" type="presParOf" srcId="{F520134A-988C-4D98-AC63-806888DCE67D}" destId="{1F2F7330-9FA1-4742-90A2-E03C9BBD134D}" srcOrd="1" destOrd="0" presId="urn:microsoft.com/office/officeart/2005/8/layout/hierarchy2"/>
    <dgm:cxn modelId="{F9D5F2FF-72F7-4854-A94A-9DC5F38A71DA}" type="presParOf" srcId="{1F2F7330-9FA1-4742-90A2-E03C9BBD134D}" destId="{8F640C51-A991-48A2-8EAB-CBC64C9CD0CB}" srcOrd="0" destOrd="0" presId="urn:microsoft.com/office/officeart/2005/8/layout/hierarchy2"/>
    <dgm:cxn modelId="{3A81C23B-7291-47C8-8F11-D4121D030B18}" type="presParOf" srcId="{8F640C51-A991-48A2-8EAB-CBC64C9CD0CB}" destId="{8074B33C-73E8-4C14-BF2B-40DB64D39134}" srcOrd="0" destOrd="0" presId="urn:microsoft.com/office/officeart/2005/8/layout/hierarchy2"/>
    <dgm:cxn modelId="{D7338B67-38E0-4426-B1D9-8FA024B53944}" type="presParOf" srcId="{1F2F7330-9FA1-4742-90A2-E03C9BBD134D}" destId="{A141A5AE-8757-4368-A566-3AF287E97103}" srcOrd="1" destOrd="0" presId="urn:microsoft.com/office/officeart/2005/8/layout/hierarchy2"/>
    <dgm:cxn modelId="{08F4CDC0-6EDB-4B81-86F9-48050F4C8F8A}" type="presParOf" srcId="{A141A5AE-8757-4368-A566-3AF287E97103}" destId="{2257F1D2-52DB-4D1E-AB24-914EBA694829}" srcOrd="0" destOrd="0" presId="urn:microsoft.com/office/officeart/2005/8/layout/hierarchy2"/>
    <dgm:cxn modelId="{7C02B89E-50D2-4BCE-A6D3-6454331D8FA8}" type="presParOf" srcId="{A141A5AE-8757-4368-A566-3AF287E97103}" destId="{0AB47D3B-0A46-45F7-9DAB-F9D69B7C8D9F}" srcOrd="1" destOrd="0" presId="urn:microsoft.com/office/officeart/2005/8/layout/hierarchy2"/>
    <dgm:cxn modelId="{321C807F-505A-4573-AC3B-24AB6D5F8190}" type="presParOf" srcId="{0AB47D3B-0A46-45F7-9DAB-F9D69B7C8D9F}" destId="{6A5DAA96-1B96-44EA-B752-B9A8AEC758D7}" srcOrd="0" destOrd="0" presId="urn:microsoft.com/office/officeart/2005/8/layout/hierarchy2"/>
    <dgm:cxn modelId="{A06C15B9-543C-4D94-9D46-399CA03FC69A}" type="presParOf" srcId="{6A5DAA96-1B96-44EA-B752-B9A8AEC758D7}" destId="{CC8F5E5A-4D15-42C5-B4CA-A338E355DE79}" srcOrd="0" destOrd="0" presId="urn:microsoft.com/office/officeart/2005/8/layout/hierarchy2"/>
    <dgm:cxn modelId="{242548B6-6D5C-4EAC-8D84-039ABCDE0C07}" type="presParOf" srcId="{0AB47D3B-0A46-45F7-9DAB-F9D69B7C8D9F}" destId="{9CC186F6-D950-4119-B11A-DECDCDCF1263}" srcOrd="1" destOrd="0" presId="urn:microsoft.com/office/officeart/2005/8/layout/hierarchy2"/>
    <dgm:cxn modelId="{44D3315F-E0E9-4701-AAA7-C3113A981B83}" type="presParOf" srcId="{9CC186F6-D950-4119-B11A-DECDCDCF1263}" destId="{0D6D7E87-6F69-4742-987E-58EDB747214D}" srcOrd="0" destOrd="0" presId="urn:microsoft.com/office/officeart/2005/8/layout/hierarchy2"/>
    <dgm:cxn modelId="{A6E388C2-075C-4D91-82C4-D92AD126739E}" type="presParOf" srcId="{9CC186F6-D950-4119-B11A-DECDCDCF1263}" destId="{14AA0691-F944-4676-BD44-D06C2B4BE603}" srcOrd="1" destOrd="0" presId="urn:microsoft.com/office/officeart/2005/8/layout/hierarchy2"/>
    <dgm:cxn modelId="{D058555D-0AD0-482F-8272-6847596CF989}" type="presParOf" srcId="{0AB47D3B-0A46-45F7-9DAB-F9D69B7C8D9F}" destId="{384469AA-5583-44E6-978F-A4F67E867D12}" srcOrd="2" destOrd="0" presId="urn:microsoft.com/office/officeart/2005/8/layout/hierarchy2"/>
    <dgm:cxn modelId="{8572363A-9839-425E-9B94-5CCFD65BAB1C}" type="presParOf" srcId="{384469AA-5583-44E6-978F-A4F67E867D12}" destId="{E0C668C5-3525-45E9-832E-421C20B67FEB}" srcOrd="0" destOrd="0" presId="urn:microsoft.com/office/officeart/2005/8/layout/hierarchy2"/>
    <dgm:cxn modelId="{4E9317D9-01A4-426F-BF16-C0EEEF81AC19}" type="presParOf" srcId="{0AB47D3B-0A46-45F7-9DAB-F9D69B7C8D9F}" destId="{34CA16C3-5BB8-4304-B393-3D1D66499E77}" srcOrd="3" destOrd="0" presId="urn:microsoft.com/office/officeart/2005/8/layout/hierarchy2"/>
    <dgm:cxn modelId="{7C5181A4-C463-46D2-8FA2-AC634EC305A0}" type="presParOf" srcId="{34CA16C3-5BB8-4304-B393-3D1D66499E77}" destId="{225C475F-BB16-4785-904A-BD2C5459F69D}" srcOrd="0" destOrd="0" presId="urn:microsoft.com/office/officeart/2005/8/layout/hierarchy2"/>
    <dgm:cxn modelId="{13DC8478-69DD-4F15-833D-82F52526AEE1}" type="presParOf" srcId="{34CA16C3-5BB8-4304-B393-3D1D66499E77}" destId="{79706786-D2BD-42DB-A606-4B3B7D929B29}" srcOrd="1" destOrd="0" presId="urn:microsoft.com/office/officeart/2005/8/layout/hierarchy2"/>
    <dgm:cxn modelId="{122FDD35-FC8B-491A-B3E7-0DB9F86C916B}" type="presParOf" srcId="{1F2F7330-9FA1-4742-90A2-E03C9BBD134D}" destId="{F8E9F446-B24A-4635-B307-77E4E9F33471}" srcOrd="2" destOrd="0" presId="urn:microsoft.com/office/officeart/2005/8/layout/hierarchy2"/>
    <dgm:cxn modelId="{39BF6AC8-EE04-4C9A-B5D0-0F3B6BE37B49}" type="presParOf" srcId="{F8E9F446-B24A-4635-B307-77E4E9F33471}" destId="{CA98F2BE-ABAE-4FBC-8F7B-B0024A14FC23}" srcOrd="0" destOrd="0" presId="urn:microsoft.com/office/officeart/2005/8/layout/hierarchy2"/>
    <dgm:cxn modelId="{63A7AAC9-8B63-4E85-A85B-589790AE1D32}" type="presParOf" srcId="{1F2F7330-9FA1-4742-90A2-E03C9BBD134D}" destId="{A8CC521F-E86C-4E6F-92EF-C682F1526F9D}" srcOrd="3" destOrd="0" presId="urn:microsoft.com/office/officeart/2005/8/layout/hierarchy2"/>
    <dgm:cxn modelId="{C06E61E8-758C-4958-BCF2-C671791859E9}" type="presParOf" srcId="{A8CC521F-E86C-4E6F-92EF-C682F1526F9D}" destId="{351C14B8-BEBA-4512-8F26-B065FF8C0BD6}" srcOrd="0" destOrd="0" presId="urn:microsoft.com/office/officeart/2005/8/layout/hierarchy2"/>
    <dgm:cxn modelId="{3ABE6453-EA1A-4C49-BB28-8968EB180A8E}" type="presParOf" srcId="{A8CC521F-E86C-4E6F-92EF-C682F1526F9D}" destId="{EF9A29D7-0222-43DE-8DEF-E8EC193C95CD}" srcOrd="1" destOrd="0" presId="urn:microsoft.com/office/officeart/2005/8/layout/hierarchy2"/>
    <dgm:cxn modelId="{83FFC52A-A096-488E-9D9D-D08945B6921B}" type="presParOf" srcId="{EF9A29D7-0222-43DE-8DEF-E8EC193C95CD}" destId="{FF81E991-948F-4DAC-A06F-215BB2623D83}" srcOrd="0" destOrd="0" presId="urn:microsoft.com/office/officeart/2005/8/layout/hierarchy2"/>
    <dgm:cxn modelId="{2BD6BF96-0CE8-4C02-AE27-F38BD8DFCC45}" type="presParOf" srcId="{FF81E991-948F-4DAC-A06F-215BB2623D83}" destId="{37F5F742-70C4-47C3-87DC-C5FE9D206159}" srcOrd="0" destOrd="0" presId="urn:microsoft.com/office/officeart/2005/8/layout/hierarchy2"/>
    <dgm:cxn modelId="{0FD98977-0068-40B3-80FF-B8FAD4BE05FC}" type="presParOf" srcId="{EF9A29D7-0222-43DE-8DEF-E8EC193C95CD}" destId="{702EDD42-1A0B-4562-AC3D-5C1ED510D74C}" srcOrd="1" destOrd="0" presId="urn:microsoft.com/office/officeart/2005/8/layout/hierarchy2"/>
    <dgm:cxn modelId="{53C776DC-3736-481A-9FCD-A956FF714221}" type="presParOf" srcId="{702EDD42-1A0B-4562-AC3D-5C1ED510D74C}" destId="{6E150801-B853-495A-92CE-6C51A9E43421}" srcOrd="0" destOrd="0" presId="urn:microsoft.com/office/officeart/2005/8/layout/hierarchy2"/>
    <dgm:cxn modelId="{DE7DC272-91D8-4901-9445-CA5D5DE00346}" type="presParOf" srcId="{702EDD42-1A0B-4562-AC3D-5C1ED510D74C}" destId="{2FFFB7C4-9DFF-43A7-BD5E-837EF2A56FD3}" srcOrd="1" destOrd="0" presId="urn:microsoft.com/office/officeart/2005/8/layout/hierarchy2"/>
    <dgm:cxn modelId="{D0AA6B30-72E6-4087-A92F-B83ADBB999AC}" type="presParOf" srcId="{1F2F7330-9FA1-4742-90A2-E03C9BBD134D}" destId="{B0D543DA-2842-4221-B6AF-64FE80FCB09F}" srcOrd="4" destOrd="0" presId="urn:microsoft.com/office/officeart/2005/8/layout/hierarchy2"/>
    <dgm:cxn modelId="{D216CD82-E0F2-4C27-8201-486D732B40E0}" type="presParOf" srcId="{B0D543DA-2842-4221-B6AF-64FE80FCB09F}" destId="{5B91C452-AD0D-49D0-818E-649372513A54}" srcOrd="0" destOrd="0" presId="urn:microsoft.com/office/officeart/2005/8/layout/hierarchy2"/>
    <dgm:cxn modelId="{725CCDDD-908D-4E72-99F4-EBC964C96CF2}" type="presParOf" srcId="{1F2F7330-9FA1-4742-90A2-E03C9BBD134D}" destId="{37AE808A-1AFC-4B4F-AF0A-E7FA556DA682}" srcOrd="5" destOrd="0" presId="urn:microsoft.com/office/officeart/2005/8/layout/hierarchy2"/>
    <dgm:cxn modelId="{2179F2A1-EF0A-4C5D-9978-7D3CCB4F68B2}" type="presParOf" srcId="{37AE808A-1AFC-4B4F-AF0A-E7FA556DA682}" destId="{8346828D-4023-4B6B-97E5-775BE4A0C24B}" srcOrd="0" destOrd="0" presId="urn:microsoft.com/office/officeart/2005/8/layout/hierarchy2"/>
    <dgm:cxn modelId="{1FF0574B-0439-4938-9EFA-12736A2491C3}" type="presParOf" srcId="{37AE808A-1AFC-4B4F-AF0A-E7FA556DA682}" destId="{D114B17D-D57C-4E13-83C5-DECC94F1C8C1}" srcOrd="1" destOrd="0" presId="urn:microsoft.com/office/officeart/2005/8/layout/hierarchy2"/>
    <dgm:cxn modelId="{E8A1D391-3D34-4B15-B46E-1EB0663A8B40}" type="presParOf" srcId="{D114B17D-D57C-4E13-83C5-DECC94F1C8C1}" destId="{B7CAC4AB-B87B-41B6-938F-62ED3490DF8E}" srcOrd="0" destOrd="0" presId="urn:microsoft.com/office/officeart/2005/8/layout/hierarchy2"/>
    <dgm:cxn modelId="{DF10047F-7BD9-400B-8DA3-8175D73342C0}" type="presParOf" srcId="{B7CAC4AB-B87B-41B6-938F-62ED3490DF8E}" destId="{70A81487-8C63-42FA-A3F1-706AED7F6A49}" srcOrd="0" destOrd="0" presId="urn:microsoft.com/office/officeart/2005/8/layout/hierarchy2"/>
    <dgm:cxn modelId="{2578A504-7079-450E-A4F5-76813B3A0D39}" type="presParOf" srcId="{D114B17D-D57C-4E13-83C5-DECC94F1C8C1}" destId="{F742AB82-DC8E-4FF3-B485-004CA6790958}" srcOrd="1" destOrd="0" presId="urn:microsoft.com/office/officeart/2005/8/layout/hierarchy2"/>
    <dgm:cxn modelId="{3C328887-E7C1-42BE-9309-535B644C580D}" type="presParOf" srcId="{F742AB82-DC8E-4FF3-B485-004CA6790958}" destId="{02FFACF7-6B8B-40B9-8369-32B7D7EAE734}" srcOrd="0" destOrd="0" presId="urn:microsoft.com/office/officeart/2005/8/layout/hierarchy2"/>
    <dgm:cxn modelId="{AB6E41B3-3741-4144-A0A6-996454AB5403}" type="presParOf" srcId="{F742AB82-DC8E-4FF3-B485-004CA6790958}" destId="{2310E65C-07A8-4F8F-85B9-15CDC556F1E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31CC0-358C-42F3-8332-3B03887EEEB9}" type="doc">
      <dgm:prSet loTypeId="urn:microsoft.com/office/officeart/2005/8/layout/hProcess10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2ABC70-F836-4006-9FFE-A278B63FDC96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группа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77721F-4E0E-4590-9B7B-2CC0CA69E06B}" type="parTrans" cxnId="{2D0FD69B-959B-44D5-A02C-8DDFAEA73737}">
      <dgm:prSet/>
      <dgm:spPr/>
      <dgm:t>
        <a:bodyPr/>
        <a:lstStyle/>
        <a:p>
          <a:endParaRPr lang="ru-RU"/>
        </a:p>
      </dgm:t>
    </dgm:pt>
    <dgm:pt modelId="{F4477F7A-402F-4A67-806F-1B0C42E330BD}" type="sibTrans" cxnId="{2D0FD69B-959B-44D5-A02C-8DDFAEA73737}">
      <dgm:prSet/>
      <dgm:spPr/>
      <dgm:t>
        <a:bodyPr/>
        <a:lstStyle/>
        <a:p>
          <a:endParaRPr lang="ru-RU"/>
        </a:p>
      </dgm:t>
    </dgm:pt>
    <dgm:pt modelId="{A06D0959-70FF-4745-8898-5949D9238108}">
      <dgm:prSet phldrT="[Текст]"/>
      <dgm:spPr/>
      <dgm:t>
        <a:bodyPr/>
        <a:lstStyle/>
        <a:p>
          <a:pPr algn="l"/>
          <a:r>
            <a:rPr lang="ru-RU" dirty="0" smtClean="0"/>
            <a:t>Ориентир – ценности социума</a:t>
          </a:r>
          <a:endParaRPr lang="ru-RU" dirty="0"/>
        </a:p>
      </dgm:t>
    </dgm:pt>
    <dgm:pt modelId="{7C9305BB-529E-4860-91B1-8B7674086FEB}" type="parTrans" cxnId="{FB49C668-970D-44C9-A9D7-3EE57860349A}">
      <dgm:prSet/>
      <dgm:spPr/>
      <dgm:t>
        <a:bodyPr/>
        <a:lstStyle/>
        <a:p>
          <a:endParaRPr lang="ru-RU"/>
        </a:p>
      </dgm:t>
    </dgm:pt>
    <dgm:pt modelId="{FC996244-74EC-4B23-9639-17CF607CDF45}" type="sibTrans" cxnId="{FB49C668-970D-44C9-A9D7-3EE57860349A}">
      <dgm:prSet/>
      <dgm:spPr/>
      <dgm:t>
        <a:bodyPr/>
        <a:lstStyle/>
        <a:p>
          <a:endParaRPr lang="ru-RU"/>
        </a:p>
      </dgm:t>
    </dgm:pt>
    <dgm:pt modelId="{90034A0D-C704-4D43-874A-22F8EDA6D355}">
      <dgm:prSet phldrT="[Текст]"/>
      <dgm:spPr/>
      <dgm:t>
        <a:bodyPr/>
        <a:lstStyle/>
        <a:p>
          <a:pPr algn="l"/>
          <a:r>
            <a:rPr lang="ru-RU" dirty="0" smtClean="0"/>
            <a:t>Не учитываются потребности ребенка</a:t>
          </a:r>
          <a:endParaRPr lang="ru-RU" dirty="0"/>
        </a:p>
      </dgm:t>
    </dgm:pt>
    <dgm:pt modelId="{4B0682E4-B280-4750-AA60-2D059F1B4F13}" type="parTrans" cxnId="{8344E550-6CAF-4C22-869B-4DD74768E094}">
      <dgm:prSet/>
      <dgm:spPr/>
      <dgm:t>
        <a:bodyPr/>
        <a:lstStyle/>
        <a:p>
          <a:endParaRPr lang="ru-RU"/>
        </a:p>
      </dgm:t>
    </dgm:pt>
    <dgm:pt modelId="{7093119C-AA00-4AE6-87F2-6B7359AF1C59}" type="sibTrans" cxnId="{8344E550-6CAF-4C22-869B-4DD74768E094}">
      <dgm:prSet/>
      <dgm:spPr/>
      <dgm:t>
        <a:bodyPr/>
        <a:lstStyle/>
        <a:p>
          <a:endParaRPr lang="ru-RU"/>
        </a:p>
      </dgm:t>
    </dgm:pt>
    <dgm:pt modelId="{1F1EA244-A1DC-4B99-8974-684D09F1F48E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группа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B02BBC-84FD-454B-840D-467578A16290}" type="parTrans" cxnId="{F2E14B4B-178B-491C-A842-E1C3CC1393E6}">
      <dgm:prSet/>
      <dgm:spPr/>
      <dgm:t>
        <a:bodyPr/>
        <a:lstStyle/>
        <a:p>
          <a:endParaRPr lang="ru-RU"/>
        </a:p>
      </dgm:t>
    </dgm:pt>
    <dgm:pt modelId="{105D2062-A349-4AD1-AA7C-1ADD42FA846A}" type="sibTrans" cxnId="{F2E14B4B-178B-491C-A842-E1C3CC1393E6}">
      <dgm:prSet/>
      <dgm:spPr/>
      <dgm:t>
        <a:bodyPr/>
        <a:lstStyle/>
        <a:p>
          <a:endParaRPr lang="ru-RU"/>
        </a:p>
      </dgm:t>
    </dgm:pt>
    <dgm:pt modelId="{695FC3A0-04E5-47A7-B9A1-4112BCBC0C3D}">
      <dgm:prSet phldrT="[Текст]"/>
      <dgm:spPr/>
      <dgm:t>
        <a:bodyPr/>
        <a:lstStyle/>
        <a:p>
          <a:pPr algn="l"/>
          <a:r>
            <a:rPr lang="ru-RU" dirty="0" smtClean="0"/>
            <a:t>Чувствительны к нуждам ребенка</a:t>
          </a:r>
          <a:endParaRPr lang="ru-RU" dirty="0"/>
        </a:p>
      </dgm:t>
    </dgm:pt>
    <dgm:pt modelId="{AD653E9E-EFFD-4195-B8E4-B613A69D2D8B}" type="parTrans" cxnId="{671E27CF-3E36-4FE4-819C-70BCA6FE54D0}">
      <dgm:prSet/>
      <dgm:spPr/>
      <dgm:t>
        <a:bodyPr/>
        <a:lstStyle/>
        <a:p>
          <a:endParaRPr lang="ru-RU"/>
        </a:p>
      </dgm:t>
    </dgm:pt>
    <dgm:pt modelId="{86C14AB9-546F-4A43-A067-9AD415BE9D27}" type="sibTrans" cxnId="{671E27CF-3E36-4FE4-819C-70BCA6FE54D0}">
      <dgm:prSet/>
      <dgm:spPr/>
      <dgm:t>
        <a:bodyPr/>
        <a:lstStyle/>
        <a:p>
          <a:endParaRPr lang="ru-RU"/>
        </a:p>
      </dgm:t>
    </dgm:pt>
    <dgm:pt modelId="{1B65B6FA-7A73-4BFE-9408-DFE415E1F473}">
      <dgm:prSet phldrT="[Текст]"/>
      <dgm:spPr/>
      <dgm:t>
        <a:bodyPr/>
        <a:lstStyle/>
        <a:p>
          <a:pPr algn="l"/>
          <a:r>
            <a:rPr lang="ru-RU" dirty="0" smtClean="0"/>
            <a:t>Излишне опекают ребенка</a:t>
          </a:r>
          <a:endParaRPr lang="ru-RU" dirty="0"/>
        </a:p>
      </dgm:t>
    </dgm:pt>
    <dgm:pt modelId="{F0E4EAE1-34BA-4180-8EFF-38DF15CF0FE4}" type="parTrans" cxnId="{F178A105-B5F6-40BD-B1B3-728340BA65F5}">
      <dgm:prSet/>
      <dgm:spPr/>
      <dgm:t>
        <a:bodyPr/>
        <a:lstStyle/>
        <a:p>
          <a:endParaRPr lang="ru-RU"/>
        </a:p>
      </dgm:t>
    </dgm:pt>
    <dgm:pt modelId="{30FA3DCA-86AF-4E76-8DC1-9437F897D911}" type="sibTrans" cxnId="{F178A105-B5F6-40BD-B1B3-728340BA65F5}">
      <dgm:prSet/>
      <dgm:spPr/>
      <dgm:t>
        <a:bodyPr/>
        <a:lstStyle/>
        <a:p>
          <a:endParaRPr lang="ru-RU"/>
        </a:p>
      </dgm:t>
    </dgm:pt>
    <dgm:pt modelId="{F467AA2A-EA71-4790-8DFD-98AE7F13F623}">
      <dgm:prSet phldrT="[Текст]"/>
      <dgm:spPr/>
      <dgm:t>
        <a:bodyPr/>
        <a:lstStyle/>
        <a:p>
          <a:pPr algn="ctr"/>
          <a:r>
            <a:rPr lang="ru-RU" b="1" dirty="0" smtClean="0"/>
            <a:t>3 группа</a:t>
          </a:r>
          <a:endParaRPr lang="ru-RU" b="1" dirty="0"/>
        </a:p>
      </dgm:t>
    </dgm:pt>
    <dgm:pt modelId="{1BF57CD0-2EA3-49D4-A8B4-6A0777468B38}" type="parTrans" cxnId="{90474BC9-8D71-4FF2-9F19-52BFF62874B3}">
      <dgm:prSet/>
      <dgm:spPr/>
      <dgm:t>
        <a:bodyPr/>
        <a:lstStyle/>
        <a:p>
          <a:endParaRPr lang="ru-RU"/>
        </a:p>
      </dgm:t>
    </dgm:pt>
    <dgm:pt modelId="{5BDFB7CB-0EED-4D0D-9917-31043AA125C9}" type="sibTrans" cxnId="{90474BC9-8D71-4FF2-9F19-52BFF62874B3}">
      <dgm:prSet/>
      <dgm:spPr/>
      <dgm:t>
        <a:bodyPr/>
        <a:lstStyle/>
        <a:p>
          <a:endParaRPr lang="ru-RU"/>
        </a:p>
      </dgm:t>
    </dgm:pt>
    <dgm:pt modelId="{1F4A79E0-84C6-4B12-A736-11B9227647BF}">
      <dgm:prSet phldrT="[Текст]"/>
      <dgm:spPr/>
      <dgm:t>
        <a:bodyPr/>
        <a:lstStyle/>
        <a:p>
          <a:pPr algn="l"/>
          <a:r>
            <a:rPr lang="ru-RU" dirty="0" smtClean="0"/>
            <a:t>Заняты своими проблемами</a:t>
          </a:r>
          <a:endParaRPr lang="ru-RU" dirty="0"/>
        </a:p>
      </dgm:t>
    </dgm:pt>
    <dgm:pt modelId="{160F53F3-E681-4F30-978D-CF9CB2C36FA6}" type="parTrans" cxnId="{BAFD4F1E-B78C-4BA4-A0B6-ECDCCDAD008D}">
      <dgm:prSet/>
      <dgm:spPr/>
      <dgm:t>
        <a:bodyPr/>
        <a:lstStyle/>
        <a:p>
          <a:endParaRPr lang="ru-RU"/>
        </a:p>
      </dgm:t>
    </dgm:pt>
    <dgm:pt modelId="{F2453084-DD44-408B-BF6A-A614965A473F}" type="sibTrans" cxnId="{BAFD4F1E-B78C-4BA4-A0B6-ECDCCDAD008D}">
      <dgm:prSet/>
      <dgm:spPr/>
      <dgm:t>
        <a:bodyPr/>
        <a:lstStyle/>
        <a:p>
          <a:endParaRPr lang="ru-RU"/>
        </a:p>
      </dgm:t>
    </dgm:pt>
    <dgm:pt modelId="{F1C822F1-60B1-4AAC-B1E4-CD77742D28BB}">
      <dgm:prSet phldrT="[Текст]"/>
      <dgm:spPr/>
      <dgm:t>
        <a:bodyPr/>
        <a:lstStyle/>
        <a:p>
          <a:pPr algn="l"/>
          <a:r>
            <a:rPr lang="ru-RU" dirty="0" smtClean="0"/>
            <a:t>Не вникают в проблемы детей</a:t>
          </a:r>
          <a:endParaRPr lang="ru-RU" dirty="0"/>
        </a:p>
      </dgm:t>
    </dgm:pt>
    <dgm:pt modelId="{A03CACC2-8D72-420E-AC2A-C9D49A9FBC06}" type="parTrans" cxnId="{F8B7F4C3-661C-4DF6-AC29-C1E8A5B8A7B5}">
      <dgm:prSet/>
      <dgm:spPr/>
      <dgm:t>
        <a:bodyPr/>
        <a:lstStyle/>
        <a:p>
          <a:endParaRPr lang="ru-RU"/>
        </a:p>
      </dgm:t>
    </dgm:pt>
    <dgm:pt modelId="{9731A2A3-1E39-4AC7-A6BA-B7933B8CE78A}" type="sibTrans" cxnId="{F8B7F4C3-661C-4DF6-AC29-C1E8A5B8A7B5}">
      <dgm:prSet/>
      <dgm:spPr/>
      <dgm:t>
        <a:bodyPr/>
        <a:lstStyle/>
        <a:p>
          <a:endParaRPr lang="ru-RU"/>
        </a:p>
      </dgm:t>
    </dgm:pt>
    <dgm:pt modelId="{8709BC18-0A83-448E-AB99-963120566879}" type="pres">
      <dgm:prSet presAssocID="{6A231CC0-358C-42F3-8332-3B03887EEE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AA87F-3D05-4826-8407-0E1B9089CEA2}" type="pres">
      <dgm:prSet presAssocID="{FF2ABC70-F836-4006-9FFE-A278B63FDC96}" presName="composite" presStyleCnt="0"/>
      <dgm:spPr/>
    </dgm:pt>
    <dgm:pt modelId="{00262D80-7B80-4D63-AD31-BB938308B52E}" type="pres">
      <dgm:prSet presAssocID="{FF2ABC70-F836-4006-9FFE-A278B63FDC96}" presName="imagSh" presStyleLbl="bgImgPlace1" presStyleIdx="0" presStyleCnt="3"/>
      <dgm:spPr/>
    </dgm:pt>
    <dgm:pt modelId="{56B28AE9-0BC7-4546-8585-FFED1C8D90B6}" type="pres">
      <dgm:prSet presAssocID="{FF2ABC70-F836-4006-9FFE-A278B63FDC96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6F0CC-B944-44FA-A200-1FCA0509245D}" type="pres">
      <dgm:prSet presAssocID="{F4477F7A-402F-4A67-806F-1B0C42E330B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B1C34A1-ECDC-40C2-9240-400991F6766B}" type="pres">
      <dgm:prSet presAssocID="{F4477F7A-402F-4A67-806F-1B0C42E330BD}" presName="connTx" presStyleLbl="sibTrans2D1" presStyleIdx="0" presStyleCnt="2"/>
      <dgm:spPr/>
      <dgm:t>
        <a:bodyPr/>
        <a:lstStyle/>
        <a:p>
          <a:endParaRPr lang="ru-RU"/>
        </a:p>
      </dgm:t>
    </dgm:pt>
    <dgm:pt modelId="{5CB04325-3A48-40CF-A87A-AA173E9ADDD0}" type="pres">
      <dgm:prSet presAssocID="{1F1EA244-A1DC-4B99-8974-684D09F1F48E}" presName="composite" presStyleCnt="0"/>
      <dgm:spPr/>
    </dgm:pt>
    <dgm:pt modelId="{D16292A6-D700-469B-93C6-A328A32B8E31}" type="pres">
      <dgm:prSet presAssocID="{1F1EA244-A1DC-4B99-8974-684D09F1F48E}" presName="imagSh" presStyleLbl="b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F9B5701-6D3A-426E-B94D-F877548E79F6}" type="pres">
      <dgm:prSet presAssocID="{1F1EA244-A1DC-4B99-8974-684D09F1F48E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B6D0-E396-40EC-B49A-55DBF6DDCBC2}" type="pres">
      <dgm:prSet presAssocID="{105D2062-A349-4AD1-AA7C-1ADD42FA846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69EC567-2BAC-4A55-921D-DFD6F78A7D8F}" type="pres">
      <dgm:prSet presAssocID="{105D2062-A349-4AD1-AA7C-1ADD42FA846A}" presName="connTx" presStyleLbl="sibTrans2D1" presStyleIdx="1" presStyleCnt="2"/>
      <dgm:spPr/>
      <dgm:t>
        <a:bodyPr/>
        <a:lstStyle/>
        <a:p>
          <a:endParaRPr lang="ru-RU"/>
        </a:p>
      </dgm:t>
    </dgm:pt>
    <dgm:pt modelId="{1A346BFA-B76D-4CA2-A14B-4619769F8794}" type="pres">
      <dgm:prSet presAssocID="{F467AA2A-EA71-4790-8DFD-98AE7F13F623}" presName="composite" presStyleCnt="0"/>
      <dgm:spPr/>
    </dgm:pt>
    <dgm:pt modelId="{03FF8BE7-9125-4F7F-83CE-537608A299AA}" type="pres">
      <dgm:prSet presAssocID="{F467AA2A-EA71-4790-8DFD-98AE7F13F623}" presName="imagSh" presStyleLbl="bgImgPlace1" presStyleIdx="2" presStyleCnt="3"/>
      <dgm:spPr/>
    </dgm:pt>
    <dgm:pt modelId="{01B43ECC-9FCA-48E6-ADA9-88CE0EE1B323}" type="pres">
      <dgm:prSet presAssocID="{F467AA2A-EA71-4790-8DFD-98AE7F13F623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74BC9-8D71-4FF2-9F19-52BFF62874B3}" srcId="{6A231CC0-358C-42F3-8332-3B03887EEEB9}" destId="{F467AA2A-EA71-4790-8DFD-98AE7F13F623}" srcOrd="2" destOrd="0" parTransId="{1BF57CD0-2EA3-49D4-A8B4-6A0777468B38}" sibTransId="{5BDFB7CB-0EED-4D0D-9917-31043AA125C9}"/>
    <dgm:cxn modelId="{1443806B-1AF2-42A3-B3BB-53190DCA09EE}" type="presOf" srcId="{F1C822F1-60B1-4AAC-B1E4-CD77742D28BB}" destId="{01B43ECC-9FCA-48E6-ADA9-88CE0EE1B323}" srcOrd="0" destOrd="2" presId="urn:microsoft.com/office/officeart/2005/8/layout/hProcess10"/>
    <dgm:cxn modelId="{BB11408C-33E8-4EE9-9C3E-726E35FD680C}" type="presOf" srcId="{1F1EA244-A1DC-4B99-8974-684D09F1F48E}" destId="{FF9B5701-6D3A-426E-B94D-F877548E79F6}" srcOrd="0" destOrd="0" presId="urn:microsoft.com/office/officeart/2005/8/layout/hProcess10"/>
    <dgm:cxn modelId="{F8B7F4C3-661C-4DF6-AC29-C1E8A5B8A7B5}" srcId="{F467AA2A-EA71-4790-8DFD-98AE7F13F623}" destId="{F1C822F1-60B1-4AAC-B1E4-CD77742D28BB}" srcOrd="1" destOrd="0" parTransId="{A03CACC2-8D72-420E-AC2A-C9D49A9FBC06}" sibTransId="{9731A2A3-1E39-4AC7-A6BA-B7933B8CE78A}"/>
    <dgm:cxn modelId="{8C8FE596-DC49-4383-A045-9D744F2F69DB}" type="presOf" srcId="{1B65B6FA-7A73-4BFE-9408-DFE415E1F473}" destId="{FF9B5701-6D3A-426E-B94D-F877548E79F6}" srcOrd="0" destOrd="2" presId="urn:microsoft.com/office/officeart/2005/8/layout/hProcess10"/>
    <dgm:cxn modelId="{8F73C22C-4095-49FA-B821-9A76A10D0479}" type="presOf" srcId="{1F4A79E0-84C6-4B12-A736-11B9227647BF}" destId="{01B43ECC-9FCA-48E6-ADA9-88CE0EE1B323}" srcOrd="0" destOrd="1" presId="urn:microsoft.com/office/officeart/2005/8/layout/hProcess10"/>
    <dgm:cxn modelId="{8344E550-6CAF-4C22-869B-4DD74768E094}" srcId="{FF2ABC70-F836-4006-9FFE-A278B63FDC96}" destId="{90034A0D-C704-4D43-874A-22F8EDA6D355}" srcOrd="1" destOrd="0" parTransId="{4B0682E4-B280-4750-AA60-2D059F1B4F13}" sibTransId="{7093119C-AA00-4AE6-87F2-6B7359AF1C59}"/>
    <dgm:cxn modelId="{F2E14B4B-178B-491C-A842-E1C3CC1393E6}" srcId="{6A231CC0-358C-42F3-8332-3B03887EEEB9}" destId="{1F1EA244-A1DC-4B99-8974-684D09F1F48E}" srcOrd="1" destOrd="0" parTransId="{CFB02BBC-84FD-454B-840D-467578A16290}" sibTransId="{105D2062-A349-4AD1-AA7C-1ADD42FA846A}"/>
    <dgm:cxn modelId="{DE8FEC5F-AF81-43AF-95DD-67BC8A5DB599}" type="presOf" srcId="{6A231CC0-358C-42F3-8332-3B03887EEEB9}" destId="{8709BC18-0A83-448E-AB99-963120566879}" srcOrd="0" destOrd="0" presId="urn:microsoft.com/office/officeart/2005/8/layout/hProcess10"/>
    <dgm:cxn modelId="{1B2F728B-32D3-4A38-9738-FC089B89E151}" type="presOf" srcId="{F4477F7A-402F-4A67-806F-1B0C42E330BD}" destId="{DB1C34A1-ECDC-40C2-9240-400991F6766B}" srcOrd="1" destOrd="0" presId="urn:microsoft.com/office/officeart/2005/8/layout/hProcess10"/>
    <dgm:cxn modelId="{FB49C668-970D-44C9-A9D7-3EE57860349A}" srcId="{FF2ABC70-F836-4006-9FFE-A278B63FDC96}" destId="{A06D0959-70FF-4745-8898-5949D9238108}" srcOrd="0" destOrd="0" parTransId="{7C9305BB-529E-4860-91B1-8B7674086FEB}" sibTransId="{FC996244-74EC-4B23-9639-17CF607CDF45}"/>
    <dgm:cxn modelId="{19CB3F5B-E7F4-4D11-B7B7-6D989EFC70F1}" type="presOf" srcId="{105D2062-A349-4AD1-AA7C-1ADD42FA846A}" destId="{569EC567-2BAC-4A55-921D-DFD6F78A7D8F}" srcOrd="1" destOrd="0" presId="urn:microsoft.com/office/officeart/2005/8/layout/hProcess10"/>
    <dgm:cxn modelId="{B615810E-8E77-4DF8-B517-B9CE68DADFFE}" type="presOf" srcId="{F467AA2A-EA71-4790-8DFD-98AE7F13F623}" destId="{01B43ECC-9FCA-48E6-ADA9-88CE0EE1B323}" srcOrd="0" destOrd="0" presId="urn:microsoft.com/office/officeart/2005/8/layout/hProcess10"/>
    <dgm:cxn modelId="{02417692-9A82-4DED-917B-3C528842A40F}" type="presOf" srcId="{105D2062-A349-4AD1-AA7C-1ADD42FA846A}" destId="{A9B5B6D0-E396-40EC-B49A-55DBF6DDCBC2}" srcOrd="0" destOrd="0" presId="urn:microsoft.com/office/officeart/2005/8/layout/hProcess10"/>
    <dgm:cxn modelId="{671E27CF-3E36-4FE4-819C-70BCA6FE54D0}" srcId="{1F1EA244-A1DC-4B99-8974-684D09F1F48E}" destId="{695FC3A0-04E5-47A7-B9A1-4112BCBC0C3D}" srcOrd="0" destOrd="0" parTransId="{AD653E9E-EFFD-4195-B8E4-B613A69D2D8B}" sibTransId="{86C14AB9-546F-4A43-A067-9AD415BE9D27}"/>
    <dgm:cxn modelId="{2D0FD69B-959B-44D5-A02C-8DDFAEA73737}" srcId="{6A231CC0-358C-42F3-8332-3B03887EEEB9}" destId="{FF2ABC70-F836-4006-9FFE-A278B63FDC96}" srcOrd="0" destOrd="0" parTransId="{EA77721F-4E0E-4590-9B7B-2CC0CA69E06B}" sibTransId="{F4477F7A-402F-4A67-806F-1B0C42E330BD}"/>
    <dgm:cxn modelId="{D1315328-E9AB-4324-9B8D-7F106D932D59}" type="presOf" srcId="{695FC3A0-04E5-47A7-B9A1-4112BCBC0C3D}" destId="{FF9B5701-6D3A-426E-B94D-F877548E79F6}" srcOrd="0" destOrd="1" presId="urn:microsoft.com/office/officeart/2005/8/layout/hProcess10"/>
    <dgm:cxn modelId="{489B526F-F667-4C78-ACA2-1C2A166369D1}" type="presOf" srcId="{FF2ABC70-F836-4006-9FFE-A278B63FDC96}" destId="{56B28AE9-0BC7-4546-8585-FFED1C8D90B6}" srcOrd="0" destOrd="0" presId="urn:microsoft.com/office/officeart/2005/8/layout/hProcess10"/>
    <dgm:cxn modelId="{5A6E5EA1-93B8-4C5F-B17F-CA2CE4AB356A}" type="presOf" srcId="{A06D0959-70FF-4745-8898-5949D9238108}" destId="{56B28AE9-0BC7-4546-8585-FFED1C8D90B6}" srcOrd="0" destOrd="1" presId="urn:microsoft.com/office/officeart/2005/8/layout/hProcess10"/>
    <dgm:cxn modelId="{26F81DE2-83EA-4A91-8DA0-26AEB6B9BC7B}" type="presOf" srcId="{90034A0D-C704-4D43-874A-22F8EDA6D355}" destId="{56B28AE9-0BC7-4546-8585-FFED1C8D90B6}" srcOrd="0" destOrd="2" presId="urn:microsoft.com/office/officeart/2005/8/layout/hProcess10"/>
    <dgm:cxn modelId="{F178A105-B5F6-40BD-B1B3-728340BA65F5}" srcId="{1F1EA244-A1DC-4B99-8974-684D09F1F48E}" destId="{1B65B6FA-7A73-4BFE-9408-DFE415E1F473}" srcOrd="1" destOrd="0" parTransId="{F0E4EAE1-34BA-4180-8EFF-38DF15CF0FE4}" sibTransId="{30FA3DCA-86AF-4E76-8DC1-9437F897D911}"/>
    <dgm:cxn modelId="{F9E58588-C093-4857-832B-9EC2777179AE}" type="presOf" srcId="{F4477F7A-402F-4A67-806F-1B0C42E330BD}" destId="{6B76F0CC-B944-44FA-A200-1FCA0509245D}" srcOrd="0" destOrd="0" presId="urn:microsoft.com/office/officeart/2005/8/layout/hProcess10"/>
    <dgm:cxn modelId="{BAFD4F1E-B78C-4BA4-A0B6-ECDCCDAD008D}" srcId="{F467AA2A-EA71-4790-8DFD-98AE7F13F623}" destId="{1F4A79E0-84C6-4B12-A736-11B9227647BF}" srcOrd="0" destOrd="0" parTransId="{160F53F3-E681-4F30-978D-CF9CB2C36FA6}" sibTransId="{F2453084-DD44-408B-BF6A-A614965A473F}"/>
    <dgm:cxn modelId="{436DB62B-D961-4A6A-A948-B223B39DFAEB}" type="presParOf" srcId="{8709BC18-0A83-448E-AB99-963120566879}" destId="{92CAA87F-3D05-4826-8407-0E1B9089CEA2}" srcOrd="0" destOrd="0" presId="urn:microsoft.com/office/officeart/2005/8/layout/hProcess10"/>
    <dgm:cxn modelId="{D9DC19A9-D8EA-4724-8680-0882E002AF22}" type="presParOf" srcId="{92CAA87F-3D05-4826-8407-0E1B9089CEA2}" destId="{00262D80-7B80-4D63-AD31-BB938308B52E}" srcOrd="0" destOrd="0" presId="urn:microsoft.com/office/officeart/2005/8/layout/hProcess10"/>
    <dgm:cxn modelId="{E601CD5A-D3CB-4385-A610-5B0E89FD987B}" type="presParOf" srcId="{92CAA87F-3D05-4826-8407-0E1B9089CEA2}" destId="{56B28AE9-0BC7-4546-8585-FFED1C8D90B6}" srcOrd="1" destOrd="0" presId="urn:microsoft.com/office/officeart/2005/8/layout/hProcess10"/>
    <dgm:cxn modelId="{B4DFEA40-EC04-44DB-8376-9F428E0DE309}" type="presParOf" srcId="{8709BC18-0A83-448E-AB99-963120566879}" destId="{6B76F0CC-B944-44FA-A200-1FCA0509245D}" srcOrd="1" destOrd="0" presId="urn:microsoft.com/office/officeart/2005/8/layout/hProcess10"/>
    <dgm:cxn modelId="{BC95C67F-04B6-497B-93C8-AE38E64A2BD4}" type="presParOf" srcId="{6B76F0CC-B944-44FA-A200-1FCA0509245D}" destId="{DB1C34A1-ECDC-40C2-9240-400991F6766B}" srcOrd="0" destOrd="0" presId="urn:microsoft.com/office/officeart/2005/8/layout/hProcess10"/>
    <dgm:cxn modelId="{F4372011-F1FC-4EE9-8701-015418A8295C}" type="presParOf" srcId="{8709BC18-0A83-448E-AB99-963120566879}" destId="{5CB04325-3A48-40CF-A87A-AA173E9ADDD0}" srcOrd="2" destOrd="0" presId="urn:microsoft.com/office/officeart/2005/8/layout/hProcess10"/>
    <dgm:cxn modelId="{89CBECD2-3A14-4636-8650-EE358776962A}" type="presParOf" srcId="{5CB04325-3A48-40CF-A87A-AA173E9ADDD0}" destId="{D16292A6-D700-469B-93C6-A328A32B8E31}" srcOrd="0" destOrd="0" presId="urn:microsoft.com/office/officeart/2005/8/layout/hProcess10"/>
    <dgm:cxn modelId="{400130BC-AFBE-46E5-9A35-05BE6C22B8D1}" type="presParOf" srcId="{5CB04325-3A48-40CF-A87A-AA173E9ADDD0}" destId="{FF9B5701-6D3A-426E-B94D-F877548E79F6}" srcOrd="1" destOrd="0" presId="urn:microsoft.com/office/officeart/2005/8/layout/hProcess10"/>
    <dgm:cxn modelId="{807A4B43-0803-4A39-A41F-66F4F240EBCB}" type="presParOf" srcId="{8709BC18-0A83-448E-AB99-963120566879}" destId="{A9B5B6D0-E396-40EC-B49A-55DBF6DDCBC2}" srcOrd="3" destOrd="0" presId="urn:microsoft.com/office/officeart/2005/8/layout/hProcess10"/>
    <dgm:cxn modelId="{6B55CB15-0E60-4462-B1AC-473861BAB118}" type="presParOf" srcId="{A9B5B6D0-E396-40EC-B49A-55DBF6DDCBC2}" destId="{569EC567-2BAC-4A55-921D-DFD6F78A7D8F}" srcOrd="0" destOrd="0" presId="urn:microsoft.com/office/officeart/2005/8/layout/hProcess10"/>
    <dgm:cxn modelId="{6D007BBA-E4AA-4D56-B53D-3E168FC48CB9}" type="presParOf" srcId="{8709BC18-0A83-448E-AB99-963120566879}" destId="{1A346BFA-B76D-4CA2-A14B-4619769F8794}" srcOrd="4" destOrd="0" presId="urn:microsoft.com/office/officeart/2005/8/layout/hProcess10"/>
    <dgm:cxn modelId="{8D296790-D7E3-46AE-A77C-A8AA6AD7F37A}" type="presParOf" srcId="{1A346BFA-B76D-4CA2-A14B-4619769F8794}" destId="{03FF8BE7-9125-4F7F-83CE-537608A299AA}" srcOrd="0" destOrd="0" presId="urn:microsoft.com/office/officeart/2005/8/layout/hProcess10"/>
    <dgm:cxn modelId="{E3ACE470-4DAB-4ED7-A5F9-847BEB7C8931}" type="presParOf" srcId="{1A346BFA-B76D-4CA2-A14B-4619769F8794}" destId="{01B43ECC-9FCA-48E6-ADA9-88CE0EE1B32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15AAE-055B-4056-B0FD-7A1A65A9B8C9}">
      <dsp:nvSpPr>
        <dsp:cNvPr id="0" name=""/>
        <dsp:cNvSpPr/>
      </dsp:nvSpPr>
      <dsp:spPr>
        <a:xfrm>
          <a:off x="251819" y="2046959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Три категории родителей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593" y="2076733"/>
        <a:ext cx="1973599" cy="957025"/>
      </dsp:txXfrm>
    </dsp:sp>
    <dsp:sp modelId="{8F640C51-A991-48A2-8EAB-CBC64C9CD0CB}">
      <dsp:nvSpPr>
        <dsp:cNvPr id="0" name=""/>
        <dsp:cNvSpPr/>
      </dsp:nvSpPr>
      <dsp:spPr>
        <a:xfrm rot="17945813">
          <a:off x="1855406" y="1804369"/>
          <a:ext cx="167238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72381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49787" y="1782774"/>
        <a:ext cx="83619" cy="83619"/>
      </dsp:txXfrm>
    </dsp:sp>
    <dsp:sp modelId="{2257F1D2-52DB-4D1E-AB24-914EBA694829}">
      <dsp:nvSpPr>
        <dsp:cNvPr id="0" name=""/>
        <dsp:cNvSpPr/>
      </dsp:nvSpPr>
      <dsp:spPr>
        <a:xfrm>
          <a:off x="3098226" y="58563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Ориентированы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социум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8000" y="615408"/>
        <a:ext cx="1973599" cy="957025"/>
      </dsp:txXfrm>
    </dsp:sp>
    <dsp:sp modelId="{6A5DAA96-1B96-44EA-B752-B9A8AEC758D7}">
      <dsp:nvSpPr>
        <dsp:cNvPr id="0" name=""/>
        <dsp:cNvSpPr/>
      </dsp:nvSpPr>
      <dsp:spPr>
        <a:xfrm rot="19457599">
          <a:off x="5037237" y="781441"/>
          <a:ext cx="100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2964" y="776618"/>
        <a:ext cx="50076" cy="50076"/>
      </dsp:txXfrm>
    </dsp:sp>
    <dsp:sp modelId="{0D6D7E87-6F69-4742-987E-58EDB747214D}">
      <dsp:nvSpPr>
        <dsp:cNvPr id="0" name=""/>
        <dsp:cNvSpPr/>
      </dsp:nvSpPr>
      <dsp:spPr>
        <a:xfrm>
          <a:off x="5944632" y="110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должен учить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4406" y="30878"/>
        <a:ext cx="1973599" cy="957025"/>
      </dsp:txXfrm>
    </dsp:sp>
    <dsp:sp modelId="{384469AA-5583-44E6-978F-A4F67E867D12}">
      <dsp:nvSpPr>
        <dsp:cNvPr id="0" name=""/>
        <dsp:cNvSpPr/>
      </dsp:nvSpPr>
      <dsp:spPr>
        <a:xfrm rot="2142401">
          <a:off x="5037237" y="1365971"/>
          <a:ext cx="100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2964" y="1361148"/>
        <a:ext cx="50076" cy="50076"/>
      </dsp:txXfrm>
    </dsp:sp>
    <dsp:sp modelId="{225C475F-BB16-4785-904A-BD2C5459F69D}">
      <dsp:nvSpPr>
        <dsp:cNvPr id="0" name=""/>
        <dsp:cNvSpPr/>
      </dsp:nvSpPr>
      <dsp:spPr>
        <a:xfrm>
          <a:off x="5944632" y="117016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должен готовить к школе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4406" y="1199938"/>
        <a:ext cx="1973599" cy="957025"/>
      </dsp:txXfrm>
    </dsp:sp>
    <dsp:sp modelId="{F8E9F446-B24A-4635-B307-77E4E9F33471}">
      <dsp:nvSpPr>
        <dsp:cNvPr id="0" name=""/>
        <dsp:cNvSpPr/>
      </dsp:nvSpPr>
      <dsp:spPr>
        <a:xfrm rot="1186030">
          <a:off x="2259506" y="2681164"/>
          <a:ext cx="86418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64181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69992" y="2679774"/>
        <a:ext cx="43209" cy="43209"/>
      </dsp:txXfrm>
    </dsp:sp>
    <dsp:sp modelId="{351C14B8-BEBA-4512-8F26-B065FF8C0BD6}">
      <dsp:nvSpPr>
        <dsp:cNvPr id="0" name=""/>
        <dsp:cNvSpPr/>
      </dsp:nvSpPr>
      <dsp:spPr>
        <a:xfrm>
          <a:off x="3098226" y="233922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Ориентированы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ребенка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8000" y="2368998"/>
        <a:ext cx="1973599" cy="957025"/>
      </dsp:txXfrm>
    </dsp:sp>
    <dsp:sp modelId="{FF81E991-948F-4DAC-A06F-215BB2623D83}">
      <dsp:nvSpPr>
        <dsp:cNvPr id="0" name=""/>
        <dsp:cNvSpPr/>
      </dsp:nvSpPr>
      <dsp:spPr>
        <a:xfrm>
          <a:off x="5131373" y="282729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7671" y="2827179"/>
        <a:ext cx="40662" cy="40662"/>
      </dsp:txXfrm>
    </dsp:sp>
    <dsp:sp modelId="{6E150801-B853-495A-92CE-6C51A9E43421}">
      <dsp:nvSpPr>
        <dsp:cNvPr id="0" name=""/>
        <dsp:cNvSpPr/>
      </dsp:nvSpPr>
      <dsp:spPr>
        <a:xfrm>
          <a:off x="5944632" y="233922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должен вызывать доверие ребенка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4406" y="2368998"/>
        <a:ext cx="1973599" cy="957025"/>
      </dsp:txXfrm>
    </dsp:sp>
    <dsp:sp modelId="{B0D543DA-2842-4221-B6AF-64FE80FCB09F}">
      <dsp:nvSpPr>
        <dsp:cNvPr id="0" name=""/>
        <dsp:cNvSpPr/>
      </dsp:nvSpPr>
      <dsp:spPr>
        <a:xfrm rot="3654187">
          <a:off x="1855406" y="3265693"/>
          <a:ext cx="167238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72381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49787" y="3244099"/>
        <a:ext cx="83619" cy="83619"/>
      </dsp:txXfrm>
    </dsp:sp>
    <dsp:sp modelId="{8346828D-4023-4B6B-97E5-775BE4A0C24B}">
      <dsp:nvSpPr>
        <dsp:cNvPr id="0" name=""/>
        <dsp:cNvSpPr/>
      </dsp:nvSpPr>
      <dsp:spPr>
        <a:xfrm>
          <a:off x="3098226" y="350828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Ориентированы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себя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8000" y="3538058"/>
        <a:ext cx="1973599" cy="957025"/>
      </dsp:txXfrm>
    </dsp:sp>
    <dsp:sp modelId="{B7CAC4AB-B87B-41B6-938F-62ED3490DF8E}">
      <dsp:nvSpPr>
        <dsp:cNvPr id="0" name=""/>
        <dsp:cNvSpPr/>
      </dsp:nvSpPr>
      <dsp:spPr>
        <a:xfrm>
          <a:off x="5131373" y="399635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7671" y="3996239"/>
        <a:ext cx="40662" cy="40662"/>
      </dsp:txXfrm>
    </dsp:sp>
    <dsp:sp modelId="{02FFACF7-6B8B-40B9-8369-32B7D7EAE734}">
      <dsp:nvSpPr>
        <dsp:cNvPr id="0" name=""/>
        <dsp:cNvSpPr/>
      </dsp:nvSpPr>
      <dsp:spPr>
        <a:xfrm>
          <a:off x="5944632" y="350828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должен следить за здоровьем ребенка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4406" y="3538058"/>
        <a:ext cx="1973599" cy="957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2D80-7B80-4D63-AD31-BB938308B52E}">
      <dsp:nvSpPr>
        <dsp:cNvPr id="0" name=""/>
        <dsp:cNvSpPr/>
      </dsp:nvSpPr>
      <dsp:spPr>
        <a:xfrm>
          <a:off x="4052" y="937478"/>
          <a:ext cx="1909033" cy="190903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B28AE9-0BC7-4546-8585-FFED1C8D90B6}">
      <dsp:nvSpPr>
        <dsp:cNvPr id="0" name=""/>
        <dsp:cNvSpPr/>
      </dsp:nvSpPr>
      <dsp:spPr>
        <a:xfrm>
          <a:off x="314825" y="2082898"/>
          <a:ext cx="1909033" cy="190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группа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Ориентир – ценности социума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 учитываются потребности ребенка</a:t>
          </a:r>
          <a:endParaRPr lang="ru-RU" sz="1500" kern="1200" dirty="0"/>
        </a:p>
      </dsp:txBody>
      <dsp:txXfrm>
        <a:off x="370739" y="2138812"/>
        <a:ext cx="1797205" cy="1797205"/>
      </dsp:txXfrm>
    </dsp:sp>
    <dsp:sp modelId="{6B76F0CC-B944-44FA-A200-1FCA0509245D}">
      <dsp:nvSpPr>
        <dsp:cNvPr id="0" name=""/>
        <dsp:cNvSpPr/>
      </dsp:nvSpPr>
      <dsp:spPr>
        <a:xfrm>
          <a:off x="2280808" y="1662638"/>
          <a:ext cx="367722" cy="4587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280808" y="1754381"/>
        <a:ext cx="257405" cy="275228"/>
      </dsp:txXfrm>
    </dsp:sp>
    <dsp:sp modelId="{D16292A6-D700-469B-93C6-A328A32B8E31}">
      <dsp:nvSpPr>
        <dsp:cNvPr id="0" name=""/>
        <dsp:cNvSpPr/>
      </dsp:nvSpPr>
      <dsp:spPr>
        <a:xfrm>
          <a:off x="2963720" y="937478"/>
          <a:ext cx="1909033" cy="19090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9B5701-6D3A-426E-B94D-F877548E79F6}">
      <dsp:nvSpPr>
        <dsp:cNvPr id="0" name=""/>
        <dsp:cNvSpPr/>
      </dsp:nvSpPr>
      <dsp:spPr>
        <a:xfrm>
          <a:off x="3274493" y="2082898"/>
          <a:ext cx="1909033" cy="190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группа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Чувствительны к нуждам ребенка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Излишне опекают ребенка</a:t>
          </a:r>
          <a:endParaRPr lang="ru-RU" sz="1500" kern="1200" dirty="0"/>
        </a:p>
      </dsp:txBody>
      <dsp:txXfrm>
        <a:off x="3330407" y="2138812"/>
        <a:ext cx="1797205" cy="1797205"/>
      </dsp:txXfrm>
    </dsp:sp>
    <dsp:sp modelId="{A9B5B6D0-E396-40EC-B49A-55DBF6DDCBC2}">
      <dsp:nvSpPr>
        <dsp:cNvPr id="0" name=""/>
        <dsp:cNvSpPr/>
      </dsp:nvSpPr>
      <dsp:spPr>
        <a:xfrm>
          <a:off x="5240476" y="1662638"/>
          <a:ext cx="367722" cy="4587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240476" y="1754381"/>
        <a:ext cx="257405" cy="275228"/>
      </dsp:txXfrm>
    </dsp:sp>
    <dsp:sp modelId="{03FF8BE7-9125-4F7F-83CE-537608A299AA}">
      <dsp:nvSpPr>
        <dsp:cNvPr id="0" name=""/>
        <dsp:cNvSpPr/>
      </dsp:nvSpPr>
      <dsp:spPr>
        <a:xfrm>
          <a:off x="5923389" y="937478"/>
          <a:ext cx="1909033" cy="190903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3089513"/>
            <a:satOff val="-703"/>
            <a:lumOff val="1136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B43ECC-9FCA-48E6-ADA9-88CE0EE1B323}">
      <dsp:nvSpPr>
        <dsp:cNvPr id="0" name=""/>
        <dsp:cNvSpPr/>
      </dsp:nvSpPr>
      <dsp:spPr>
        <a:xfrm>
          <a:off x="6234161" y="2082898"/>
          <a:ext cx="1909033" cy="190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3 группа</a:t>
          </a:r>
          <a:endParaRPr lang="ru-RU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Заняты своими проблемами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 вникают в проблемы детей</a:t>
          </a:r>
          <a:endParaRPr lang="ru-RU" sz="1500" kern="1200" dirty="0"/>
        </a:p>
      </dsp:txBody>
      <dsp:txXfrm>
        <a:off x="6290075" y="2138812"/>
        <a:ext cx="1797205" cy="1797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153D7-9DF6-4614-8B7F-1322B25E1305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4A1B9-CEBF-4540-955B-EF7132433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9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A1B9-CEBF-4540-955B-EF71324331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5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846640" cy="132357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он, образ современного педагога, глазами родителей воспитанников?!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264696" cy="1712565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презентации: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старший воспитатель ГБОУ детский сад № 374</a:t>
            </a:r>
          </a:p>
          <a:p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Коханова Татьяна Анатольевна</a:t>
            </a:r>
            <a:endParaRPr lang="ru-RU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008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1533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0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272808" cy="98072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Желаемые качества педагога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мнению родителей)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62176"/>
              </p:ext>
            </p:extLst>
          </p:nvPr>
        </p:nvGraphicFramePr>
        <p:xfrm>
          <a:off x="1547664" y="1700807"/>
          <a:ext cx="4248472" cy="4640711"/>
        </p:xfrm>
        <a:graphic>
          <a:graphicData uri="http://schemas.openxmlformats.org/drawingml/2006/table">
            <a:tbl>
              <a:tblPr firstRow="1" firstCol="1" bandRow="1"/>
              <a:tblGrid>
                <a:gridCol w="4248472"/>
              </a:tblGrid>
              <a:tr h="864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1. Любовь к  детям</a:t>
                      </a:r>
                      <a:endParaRPr lang="ru-RU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Терпеливость,</a:t>
                      </a:r>
                      <a:r>
                        <a:rPr lang="ru-RU" sz="2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требовательность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2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Внимание, с</a:t>
                      </a:r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пособность найти подход к каждому ребенку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 Доброта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3"/>
            <a:ext cx="2333497" cy="233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6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139136" cy="93610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4836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85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05273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Претензии родителей 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воспитателям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052736"/>
            <a:ext cx="7452320" cy="5805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 мало занимаются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ребенком;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-не создают условий для укрепления его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 могут найти подход к ребенку, применяют физические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наказания;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-плохо следят за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малышом </a:t>
            </a: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вытерли нос, не переодели штанишки, не причесали</a:t>
            </a: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ru-RU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заставляют есть или, наоборот, не следят, чтобы все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съедал;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 принимают мер в отношении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гиперактивных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агрессивных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(особенно если те кусаются или </a:t>
            </a: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дерутся).</a:t>
            </a:r>
            <a:endParaRPr lang="ru-RU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психолого-педагогического сопровождения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работать над согласованием социальных и семейных требований  к дошкольному образованию.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гибкости, вариативности, динамичности такого сопровождения зависит действенность и адекватность поддержки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детства.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6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1" y="0"/>
            <a:ext cx="9166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2976" y="2148764"/>
            <a:ext cx="61436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16" y="1268759"/>
            <a:ext cx="4536504" cy="243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2976" y="3708123"/>
            <a:ext cx="6669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Впервые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дошкольное образование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становится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первым уровнем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8526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1" y="0"/>
            <a:ext cx="9166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223" y="1124744"/>
            <a:ext cx="68111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Среди задач ФГОС дошкольного образования -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оциализация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индивидуальное развитие ребенка, а не только его подготовка к школе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86847"/>
            <a:ext cx="3418631" cy="296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1373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П.3.2.5. проекта ФГОС ДО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У педагогического работника, реализующего образовательную Программу дошкольного обучения, должны быть сформированы основные компетенции, необходимые для создания социальной ситуации развития воспитанников, соответствующей специфике дошкольного возраста.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048672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5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067128" cy="9941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педагога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дошкольного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</a:t>
            </a: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организация  и  проведение воспитательно-образовательной работы.</a:t>
            </a:r>
          </a:p>
          <a:p>
            <a:pPr lvl="0"/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охраны и укрепления здоровья детей.</a:t>
            </a:r>
          </a:p>
          <a:p>
            <a:pPr lvl="0"/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Приобщение детей к национальной культуре и традициям.</a:t>
            </a:r>
          </a:p>
          <a:p>
            <a:pPr lvl="0"/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Координация деятельности помощника  воспитателя  и  других работников в рамках единого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7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812360" cy="100811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</a:rPr>
              <a:t>На базе  Государственного бюджетного образовательного учреждения города Москвы детского сада общеразвивающего вида № 374 проводилось анкетирование родителей </a:t>
            </a:r>
            <a:br>
              <a:rPr lang="ru-RU" sz="2200" b="1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980728"/>
            <a:ext cx="7452320" cy="1152128"/>
          </a:xfrm>
        </p:spPr>
        <p:txBody>
          <a:bodyPr>
            <a:normAutofit/>
          </a:bodyPr>
          <a:lstStyle/>
          <a:p>
            <a:pPr lvl="0"/>
            <a:r>
              <a:rPr lang="ru-RU" sz="1900" dirty="0">
                <a:solidFill>
                  <a:prstClr val="black"/>
                </a:solidFill>
              </a:rPr>
              <a:t>с целью  </a:t>
            </a:r>
            <a:r>
              <a:rPr lang="ru-RU" sz="1900" dirty="0" smtClean="0">
                <a:solidFill>
                  <a:prstClr val="black"/>
                </a:solidFill>
              </a:rPr>
              <a:t>выявления требований родителей воспитанников  </a:t>
            </a:r>
            <a:r>
              <a:rPr lang="ru-RU" sz="1900" dirty="0">
                <a:solidFill>
                  <a:prstClr val="black"/>
                </a:solidFill>
              </a:rPr>
              <a:t>к личностным характеристикам </a:t>
            </a:r>
            <a:r>
              <a:rPr lang="ru-RU" sz="1900" dirty="0" smtClean="0">
                <a:solidFill>
                  <a:prstClr val="black"/>
                </a:solidFill>
              </a:rPr>
              <a:t>педагога. </a:t>
            </a:r>
            <a:endParaRPr lang="ru-RU" sz="19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375810" cy="46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283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2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9087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к педагогам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1097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630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Позиции групп родителей</a:t>
            </a:r>
            <a:endParaRPr lang="ru-RU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367309"/>
              </p:ext>
            </p:extLst>
          </p:nvPr>
        </p:nvGraphicFramePr>
        <p:xfrm>
          <a:off x="457200" y="1196752"/>
          <a:ext cx="8147248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661248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психолого-педагогическое сопровождение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900686" y="5264224"/>
            <a:ext cx="144016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Анкета «Портрет воспитателя» помогает узнать, какие требования к личностным характеристикам </a:t>
            </a:r>
            <a:r>
              <a:rPr lang="ru-RU" dirty="0" smtClean="0">
                <a:solidFill>
                  <a:prstClr val="black"/>
                </a:solidFill>
              </a:rPr>
              <a:t>педагога </a:t>
            </a:r>
            <a:r>
              <a:rPr lang="ru-RU" dirty="0">
                <a:solidFill>
                  <a:prstClr val="black"/>
                </a:solidFill>
              </a:rPr>
              <a:t>предъявляют родители воспитанников.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69628"/>
            <a:ext cx="5688632" cy="19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364</Words>
  <Application>Microsoft Office PowerPoint</Application>
  <PresentationFormat>Экран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Какой он, образ современного педагога, глазами родителей воспитанников?!</vt:lpstr>
      <vt:lpstr>Презентация PowerPoint</vt:lpstr>
      <vt:lpstr>Презентация PowerPoint</vt:lpstr>
      <vt:lpstr>Презентация PowerPoint</vt:lpstr>
      <vt:lpstr>Функции педагога  дошкольного учреждения : </vt:lpstr>
      <vt:lpstr>На базе  Государственного бюджетного образовательного учреждения города Москвы детского сада общеразвивающего вида № 374 проводилось анкетирование родителей  </vt:lpstr>
      <vt:lpstr>Требования  родителей к педагогам</vt:lpstr>
      <vt:lpstr>Позиции групп родителей</vt:lpstr>
      <vt:lpstr>Презентация PowerPoint</vt:lpstr>
      <vt:lpstr>Результаты анкетирования</vt:lpstr>
      <vt:lpstr>Желаемые качества педагога (по мнению родителей)</vt:lpstr>
      <vt:lpstr>Результаты анкетирования</vt:lpstr>
      <vt:lpstr>Претензии родителей   к воспитателям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User</cp:lastModifiedBy>
  <cp:revision>41</cp:revision>
  <dcterms:created xsi:type="dcterms:W3CDTF">2013-08-01T08:17:42Z</dcterms:created>
  <dcterms:modified xsi:type="dcterms:W3CDTF">2014-02-17T15:07:18Z</dcterms:modified>
</cp:coreProperties>
</file>