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4E426-FCF1-4213-9CB5-52501EA7C608}" type="datetimeFigureOut">
              <a:rPr lang="ru-RU" smtClean="0"/>
              <a:t>14.12.2011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9EE6DE-74CC-4DFA-BCA6-26CA5FC3A78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80;&#1083;&#1080;&#1103;\Desktop\Apel_sin.av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gif"/><Relationship Id="rId7" Type="http://schemas.openxmlformats.org/officeDocument/2006/relationships/hyperlink" Target="&#1076;&#1086;&#1083;&#1080;_&#1079;&#1072;&#1076;&#1072;&#1085;&#1080;&#1103;.pp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83;&#1080;_&#1079;&#1072;&#1076;&#1072;&#1085;&#1080;&#1103;.ppt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519540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38195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63688" y="548680"/>
            <a:ext cx="642095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dirty="0"/>
              <a:t> </a:t>
            </a: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Ну, ребята, чур, молчок! </a:t>
            </a:r>
          </a:p>
          <a:p>
            <a:pPr algn="r"/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Начинается урок.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88224" y="2852936"/>
            <a:ext cx="122982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15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836712"/>
            <a:ext cx="150554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_</a:t>
            </a:r>
            <a:endParaRPr lang="ru-RU" sz="20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836712"/>
            <a:ext cx="115929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20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2564904"/>
            <a:ext cx="146706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20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836712"/>
            <a:ext cx="150554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_</a:t>
            </a:r>
            <a:endParaRPr lang="ru-RU" sz="20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836712"/>
            <a:ext cx="115929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20000" dirty="0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 flipH="1">
            <a:off x="3851920" y="2204864"/>
            <a:ext cx="1728787" cy="2233613"/>
            <a:chOff x="2290" y="1797"/>
            <a:chExt cx="862" cy="1407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290" y="2523"/>
              <a:ext cx="862" cy="681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2290" y="1797"/>
              <a:ext cx="862" cy="726"/>
            </a:xfrm>
            <a:prstGeom prst="line">
              <a:avLst/>
            </a:prstGeom>
            <a:noFill/>
            <a:ln w="76200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8"/>
          <p:cNvSpPr txBox="1">
            <a:spLocks noChangeArrowheads="1"/>
          </p:cNvSpPr>
          <p:nvPr/>
        </p:nvSpPr>
        <p:spPr bwMode="auto">
          <a:xfrm>
            <a:off x="0" y="260350"/>
            <a:ext cx="8893175" cy="155416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Как разрезать головку сыра </a:t>
            </a:r>
          </a:p>
          <a:p>
            <a:pPr algn="ctr"/>
            <a:r>
              <a:rPr lang="ru-RU" sz="3200" b="1" dirty="0"/>
              <a:t>на 8 равных долей, </a:t>
            </a:r>
          </a:p>
          <a:p>
            <a:pPr algn="ctr"/>
            <a:r>
              <a:rPr lang="ru-RU" sz="3200" b="1" dirty="0"/>
              <a:t>сделав только </a:t>
            </a:r>
            <a:r>
              <a:rPr lang="ru-RU" sz="3200" b="1" dirty="0">
                <a:solidFill>
                  <a:srgbClr val="FF3300"/>
                </a:solidFill>
              </a:rPr>
              <a:t>три</a:t>
            </a:r>
            <a:r>
              <a:rPr lang="ru-RU" sz="3200" b="1" dirty="0"/>
              <a:t> разреза?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032000" y="4381500"/>
            <a:ext cx="4737100" cy="2514600"/>
            <a:chOff x="3120" y="2848"/>
            <a:chExt cx="2344" cy="1088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120" y="3189"/>
              <a:ext cx="2344" cy="74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2" y="392"/>
                </a:cxn>
                <a:cxn ang="0">
                  <a:pos x="792" y="640"/>
                </a:cxn>
                <a:cxn ang="0">
                  <a:pos x="1640" y="632"/>
                </a:cxn>
                <a:cxn ang="0">
                  <a:pos x="2080" y="392"/>
                </a:cxn>
                <a:cxn ang="0">
                  <a:pos x="2344" y="0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120" y="2848"/>
              <a:ext cx="2344" cy="7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" name="Picture 12" descr="u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8" y="3626"/>
              <a:ext cx="14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2566988" y="3348038"/>
            <a:ext cx="3276600" cy="1771650"/>
            <a:chOff x="1920" y="292"/>
            <a:chExt cx="2064" cy="1116"/>
          </a:xfrm>
        </p:grpSpPr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941" y="408"/>
              <a:ext cx="2019" cy="480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480"/>
                <a:gd name="T14" fmla="*/ 2019 w 2019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3104" y="404"/>
              <a:ext cx="880" cy="996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0"/>
                <a:gd name="T13" fmla="*/ 0 h 996"/>
                <a:gd name="T14" fmla="*/ 880 w 880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1920" y="496"/>
              <a:ext cx="1200" cy="912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912"/>
                <a:gd name="T17" fmla="*/ 1200 w 12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929" y="292"/>
              <a:ext cx="2039" cy="212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"/>
                <a:gd name="T19" fmla="*/ 0 h 212"/>
                <a:gd name="T20" fmla="*/ 2039 w 2039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2199" y="75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2355" y="84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2771" y="108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3395" y="90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3747" y="648"/>
              <a:ext cx="101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 flipH="1">
              <a:off x="3667" y="92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3235" y="119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2723" y="456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4414838" y="3506788"/>
            <a:ext cx="2346325" cy="2076450"/>
            <a:chOff x="2780" y="312"/>
            <a:chExt cx="1478" cy="1308"/>
          </a:xfrm>
        </p:grpSpPr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2780" y="312"/>
              <a:ext cx="1478" cy="1308"/>
              <a:chOff x="3868" y="888"/>
              <a:chExt cx="1478" cy="1308"/>
            </a:xfrm>
          </p:grpSpPr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0"/>
                  <a:gd name="T28" fmla="*/ 0 h 1308"/>
                  <a:gd name="T29" fmla="*/ 1120 w 1120"/>
                  <a:gd name="T30" fmla="*/ 1308 h 1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6"/>
                  <a:gd name="T31" fmla="*/ 0 h 828"/>
                  <a:gd name="T32" fmla="*/ 586 w 586"/>
                  <a:gd name="T33" fmla="*/ 828 h 8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5"/>
                  <a:gd name="T28" fmla="*/ 0 h 816"/>
                  <a:gd name="T29" fmla="*/ 595 w 59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  <a:gd name="T6" fmla="*/ 0 w 26"/>
                  <a:gd name="T7" fmla="*/ 0 h 533"/>
                  <a:gd name="T8" fmla="*/ 26 w 26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8"/>
                  <a:gd name="T40" fmla="*/ 0 h 816"/>
                  <a:gd name="T41" fmla="*/ 1458 w 1458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792"/>
                  <a:gd name="T17" fmla="*/ 1116 w 1116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"/>
                  <a:gd name="T49" fmla="*/ 0 h 792"/>
                  <a:gd name="T50" fmla="*/ 354 w 354"/>
                  <a:gd name="T51" fmla="*/ 792 h 7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907" y="804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819" y="83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3835" y="73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5" name="Group 43"/>
          <p:cNvGrpSpPr>
            <a:grpSpLocks/>
          </p:cNvGrpSpPr>
          <p:nvPr/>
        </p:nvGrpSpPr>
        <p:grpSpPr bwMode="auto">
          <a:xfrm>
            <a:off x="2027238" y="3671888"/>
            <a:ext cx="2432050" cy="2120900"/>
            <a:chOff x="236" y="976"/>
            <a:chExt cx="1532" cy="1336"/>
          </a:xfrm>
        </p:grpSpPr>
        <p:grpSp>
          <p:nvGrpSpPr>
            <p:cNvPr id="56" name="Group 44"/>
            <p:cNvGrpSpPr>
              <a:grpSpLocks/>
            </p:cNvGrpSpPr>
            <p:nvPr/>
          </p:nvGrpSpPr>
          <p:grpSpPr bwMode="auto">
            <a:xfrm>
              <a:off x="241" y="976"/>
              <a:ext cx="1527" cy="1336"/>
              <a:chOff x="1409" y="1192"/>
              <a:chExt cx="1527" cy="1336"/>
            </a:xfrm>
          </p:grpSpPr>
          <p:sp>
            <p:nvSpPr>
              <p:cNvPr id="71" name="Freeform 45"/>
              <p:cNvSpPr>
                <a:spLocks/>
              </p:cNvSpPr>
              <p:nvPr/>
            </p:nvSpPr>
            <p:spPr bwMode="auto">
              <a:xfrm>
                <a:off x="1760" y="1192"/>
                <a:ext cx="1176" cy="1328"/>
              </a:xfrm>
              <a:custGeom>
                <a:avLst/>
                <a:gdLst>
                  <a:gd name="T0" fmla="*/ 0 w 1176"/>
                  <a:gd name="T1" fmla="*/ 0 h 1328"/>
                  <a:gd name="T2" fmla="*/ 1175 w 1176"/>
                  <a:gd name="T3" fmla="*/ 396 h 1328"/>
                  <a:gd name="T4" fmla="*/ 312 w 1176"/>
                  <a:gd name="T5" fmla="*/ 840 h 1328"/>
                  <a:gd name="T6" fmla="*/ 336 w 1176"/>
                  <a:gd name="T7" fmla="*/ 1328 h 1328"/>
                  <a:gd name="T8" fmla="*/ 1176 w 1176"/>
                  <a:gd name="T9" fmla="*/ 912 h 1328"/>
                  <a:gd name="T10" fmla="*/ 1167 w 1176"/>
                  <a:gd name="T11" fmla="*/ 396 h 1328"/>
                  <a:gd name="T12" fmla="*/ 1143 w 1176"/>
                  <a:gd name="T13" fmla="*/ 908 h 1328"/>
                  <a:gd name="T14" fmla="*/ 48 w 1176"/>
                  <a:gd name="T15" fmla="*/ 480 h 1328"/>
                  <a:gd name="T16" fmla="*/ 0 w 1176"/>
                  <a:gd name="T17" fmla="*/ 0 h 1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6"/>
                  <a:gd name="T28" fmla="*/ 0 h 1328"/>
                  <a:gd name="T29" fmla="*/ 1176 w 1176"/>
                  <a:gd name="T30" fmla="*/ 1328 h 1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6" h="1328">
                    <a:moveTo>
                      <a:pt x="0" y="0"/>
                    </a:moveTo>
                    <a:lnTo>
                      <a:pt x="1175" y="396"/>
                    </a:lnTo>
                    <a:lnTo>
                      <a:pt x="312" y="840"/>
                    </a:lnTo>
                    <a:lnTo>
                      <a:pt x="336" y="1328"/>
                    </a:lnTo>
                    <a:lnTo>
                      <a:pt x="1176" y="912"/>
                    </a:lnTo>
                    <a:lnTo>
                      <a:pt x="1167" y="396"/>
                    </a:lnTo>
                    <a:lnTo>
                      <a:pt x="1143" y="908"/>
                    </a:lnTo>
                    <a:lnTo>
                      <a:pt x="48" y="4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46"/>
              <p:cNvSpPr>
                <a:spLocks/>
              </p:cNvSpPr>
              <p:nvPr/>
            </p:nvSpPr>
            <p:spPr bwMode="auto">
              <a:xfrm>
                <a:off x="1409" y="1192"/>
                <a:ext cx="663" cy="856"/>
              </a:xfrm>
              <a:custGeom>
                <a:avLst/>
                <a:gdLst>
                  <a:gd name="T0" fmla="*/ 359 w 663"/>
                  <a:gd name="T1" fmla="*/ 0 h 856"/>
                  <a:gd name="T2" fmla="*/ 183 w 663"/>
                  <a:gd name="T3" fmla="*/ 112 h 856"/>
                  <a:gd name="T4" fmla="*/ 55 w 663"/>
                  <a:gd name="T5" fmla="*/ 224 h 856"/>
                  <a:gd name="T6" fmla="*/ 7 w 663"/>
                  <a:gd name="T7" fmla="*/ 344 h 856"/>
                  <a:gd name="T8" fmla="*/ 15 w 663"/>
                  <a:gd name="T9" fmla="*/ 432 h 856"/>
                  <a:gd name="T10" fmla="*/ 79 w 663"/>
                  <a:gd name="T11" fmla="*/ 544 h 856"/>
                  <a:gd name="T12" fmla="*/ 159 w 663"/>
                  <a:gd name="T13" fmla="*/ 624 h 856"/>
                  <a:gd name="T14" fmla="*/ 255 w 663"/>
                  <a:gd name="T15" fmla="*/ 696 h 856"/>
                  <a:gd name="T16" fmla="*/ 455 w 663"/>
                  <a:gd name="T17" fmla="*/ 784 h 856"/>
                  <a:gd name="T18" fmla="*/ 663 w 663"/>
                  <a:gd name="T19" fmla="*/ 856 h 8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3"/>
                  <a:gd name="T31" fmla="*/ 0 h 856"/>
                  <a:gd name="T32" fmla="*/ 663 w 663"/>
                  <a:gd name="T33" fmla="*/ 856 h 8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3" h="856">
                    <a:moveTo>
                      <a:pt x="359" y="0"/>
                    </a:moveTo>
                    <a:cubicBezTo>
                      <a:pt x="330" y="19"/>
                      <a:pt x="234" y="75"/>
                      <a:pt x="183" y="112"/>
                    </a:cubicBezTo>
                    <a:cubicBezTo>
                      <a:pt x="132" y="149"/>
                      <a:pt x="84" y="185"/>
                      <a:pt x="55" y="224"/>
                    </a:cubicBezTo>
                    <a:cubicBezTo>
                      <a:pt x="26" y="263"/>
                      <a:pt x="14" y="309"/>
                      <a:pt x="7" y="344"/>
                    </a:cubicBezTo>
                    <a:cubicBezTo>
                      <a:pt x="0" y="379"/>
                      <a:pt x="3" y="399"/>
                      <a:pt x="15" y="432"/>
                    </a:cubicBezTo>
                    <a:cubicBezTo>
                      <a:pt x="27" y="465"/>
                      <a:pt x="55" y="512"/>
                      <a:pt x="79" y="544"/>
                    </a:cubicBezTo>
                    <a:cubicBezTo>
                      <a:pt x="103" y="576"/>
                      <a:pt x="130" y="599"/>
                      <a:pt x="159" y="624"/>
                    </a:cubicBezTo>
                    <a:cubicBezTo>
                      <a:pt x="188" y="649"/>
                      <a:pt x="206" y="669"/>
                      <a:pt x="255" y="696"/>
                    </a:cubicBezTo>
                    <a:cubicBezTo>
                      <a:pt x="304" y="723"/>
                      <a:pt x="387" y="757"/>
                      <a:pt x="455" y="784"/>
                    </a:cubicBezTo>
                    <a:cubicBezTo>
                      <a:pt x="523" y="811"/>
                      <a:pt x="620" y="841"/>
                      <a:pt x="66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1427" y="1672"/>
                <a:ext cx="653" cy="856"/>
              </a:xfrm>
              <a:custGeom>
                <a:avLst/>
                <a:gdLst>
                  <a:gd name="T0" fmla="*/ 373 w 653"/>
                  <a:gd name="T1" fmla="*/ 0 h 856"/>
                  <a:gd name="T2" fmla="*/ 197 w 653"/>
                  <a:gd name="T3" fmla="*/ 88 h 856"/>
                  <a:gd name="T4" fmla="*/ 61 w 653"/>
                  <a:gd name="T5" fmla="*/ 208 h 856"/>
                  <a:gd name="T6" fmla="*/ 5 w 653"/>
                  <a:gd name="T7" fmla="*/ 344 h 856"/>
                  <a:gd name="T8" fmla="*/ 29 w 653"/>
                  <a:gd name="T9" fmla="*/ 472 h 856"/>
                  <a:gd name="T10" fmla="*/ 117 w 653"/>
                  <a:gd name="T11" fmla="*/ 584 h 856"/>
                  <a:gd name="T12" fmla="*/ 269 w 653"/>
                  <a:gd name="T13" fmla="*/ 704 h 856"/>
                  <a:gd name="T14" fmla="*/ 453 w 653"/>
                  <a:gd name="T15" fmla="*/ 776 h 856"/>
                  <a:gd name="T16" fmla="*/ 653 w 653"/>
                  <a:gd name="T17" fmla="*/ 856 h 8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3"/>
                  <a:gd name="T28" fmla="*/ 0 h 856"/>
                  <a:gd name="T29" fmla="*/ 653 w 653"/>
                  <a:gd name="T30" fmla="*/ 856 h 8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3" h="856">
                    <a:moveTo>
                      <a:pt x="373" y="0"/>
                    </a:moveTo>
                    <a:cubicBezTo>
                      <a:pt x="345" y="15"/>
                      <a:pt x="249" y="53"/>
                      <a:pt x="197" y="88"/>
                    </a:cubicBezTo>
                    <a:cubicBezTo>
                      <a:pt x="145" y="123"/>
                      <a:pt x="93" y="165"/>
                      <a:pt x="61" y="208"/>
                    </a:cubicBezTo>
                    <a:cubicBezTo>
                      <a:pt x="29" y="251"/>
                      <a:pt x="10" y="300"/>
                      <a:pt x="5" y="344"/>
                    </a:cubicBezTo>
                    <a:cubicBezTo>
                      <a:pt x="0" y="388"/>
                      <a:pt x="10" y="432"/>
                      <a:pt x="29" y="472"/>
                    </a:cubicBezTo>
                    <a:cubicBezTo>
                      <a:pt x="48" y="512"/>
                      <a:pt x="77" y="545"/>
                      <a:pt x="117" y="584"/>
                    </a:cubicBezTo>
                    <a:cubicBezTo>
                      <a:pt x="157" y="623"/>
                      <a:pt x="213" y="672"/>
                      <a:pt x="269" y="704"/>
                    </a:cubicBezTo>
                    <a:cubicBezTo>
                      <a:pt x="325" y="736"/>
                      <a:pt x="389" y="751"/>
                      <a:pt x="453" y="776"/>
                    </a:cubicBezTo>
                    <a:cubicBezTo>
                      <a:pt x="517" y="801"/>
                      <a:pt x="611" y="839"/>
                      <a:pt x="65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920" y="1392"/>
              <a:ext cx="848" cy="896"/>
            </a:xfrm>
            <a:custGeom>
              <a:avLst/>
              <a:gdLst>
                <a:gd name="T0" fmla="*/ 832 w 848"/>
                <a:gd name="T1" fmla="*/ 0 h 896"/>
                <a:gd name="T2" fmla="*/ 848 w 848"/>
                <a:gd name="T3" fmla="*/ 496 h 896"/>
                <a:gd name="T4" fmla="*/ 16 w 848"/>
                <a:gd name="T5" fmla="*/ 896 h 896"/>
                <a:gd name="T6" fmla="*/ 0 w 848"/>
                <a:gd name="T7" fmla="*/ 432 h 896"/>
                <a:gd name="T8" fmla="*/ 832 w 848"/>
                <a:gd name="T9" fmla="*/ 0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896"/>
                <a:gd name="T17" fmla="*/ 848 w 848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896">
                  <a:moveTo>
                    <a:pt x="832" y="0"/>
                  </a:moveTo>
                  <a:lnTo>
                    <a:pt x="848" y="496"/>
                  </a:lnTo>
                  <a:lnTo>
                    <a:pt x="16" y="896"/>
                  </a:lnTo>
                  <a:lnTo>
                    <a:pt x="0" y="432"/>
                  </a:lnTo>
                  <a:lnTo>
                    <a:pt x="83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236" y="976"/>
              <a:ext cx="1528" cy="852"/>
            </a:xfrm>
            <a:custGeom>
              <a:avLst/>
              <a:gdLst>
                <a:gd name="T0" fmla="*/ 364 w 1528"/>
                <a:gd name="T1" fmla="*/ 0 h 852"/>
                <a:gd name="T2" fmla="*/ 1528 w 1528"/>
                <a:gd name="T3" fmla="*/ 404 h 852"/>
                <a:gd name="T4" fmla="*/ 664 w 1528"/>
                <a:gd name="T5" fmla="*/ 852 h 852"/>
                <a:gd name="T6" fmla="*/ 492 w 1528"/>
                <a:gd name="T7" fmla="*/ 800 h 852"/>
                <a:gd name="T8" fmla="*/ 348 w 1528"/>
                <a:gd name="T9" fmla="*/ 736 h 852"/>
                <a:gd name="T10" fmla="*/ 220 w 1528"/>
                <a:gd name="T11" fmla="*/ 672 h 852"/>
                <a:gd name="T12" fmla="*/ 112 w 1528"/>
                <a:gd name="T13" fmla="*/ 588 h 852"/>
                <a:gd name="T14" fmla="*/ 28 w 1528"/>
                <a:gd name="T15" fmla="*/ 464 h 852"/>
                <a:gd name="T16" fmla="*/ 0 w 1528"/>
                <a:gd name="T17" fmla="*/ 364 h 852"/>
                <a:gd name="T18" fmla="*/ 32 w 1528"/>
                <a:gd name="T19" fmla="*/ 252 h 852"/>
                <a:gd name="T20" fmla="*/ 92 w 1528"/>
                <a:gd name="T21" fmla="*/ 192 h 852"/>
                <a:gd name="T22" fmla="*/ 156 w 1528"/>
                <a:gd name="T23" fmla="*/ 128 h 852"/>
                <a:gd name="T24" fmla="*/ 256 w 1528"/>
                <a:gd name="T25" fmla="*/ 68 h 852"/>
                <a:gd name="T26" fmla="*/ 364 w 1528"/>
                <a:gd name="T27" fmla="*/ 0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8"/>
                <a:gd name="T43" fmla="*/ 0 h 852"/>
                <a:gd name="T44" fmla="*/ 1528 w 1528"/>
                <a:gd name="T45" fmla="*/ 852 h 8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8" h="852">
                  <a:moveTo>
                    <a:pt x="364" y="0"/>
                  </a:moveTo>
                  <a:lnTo>
                    <a:pt x="1528" y="404"/>
                  </a:lnTo>
                  <a:lnTo>
                    <a:pt x="664" y="852"/>
                  </a:lnTo>
                  <a:lnTo>
                    <a:pt x="492" y="800"/>
                  </a:lnTo>
                  <a:lnTo>
                    <a:pt x="348" y="736"/>
                  </a:lnTo>
                  <a:lnTo>
                    <a:pt x="220" y="672"/>
                  </a:lnTo>
                  <a:lnTo>
                    <a:pt x="112" y="588"/>
                  </a:lnTo>
                  <a:lnTo>
                    <a:pt x="28" y="464"/>
                  </a:lnTo>
                  <a:lnTo>
                    <a:pt x="0" y="364"/>
                  </a:lnTo>
                  <a:lnTo>
                    <a:pt x="32" y="252"/>
                  </a:lnTo>
                  <a:lnTo>
                    <a:pt x="92" y="192"/>
                  </a:lnTo>
                  <a:lnTo>
                    <a:pt x="156" y="128"/>
                  </a:lnTo>
                  <a:lnTo>
                    <a:pt x="256" y="68"/>
                  </a:lnTo>
                  <a:lnTo>
                    <a:pt x="3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236" y="1372"/>
              <a:ext cx="696" cy="928"/>
            </a:xfrm>
            <a:custGeom>
              <a:avLst/>
              <a:gdLst>
                <a:gd name="T0" fmla="*/ 0 w 696"/>
                <a:gd name="T1" fmla="*/ 0 h 928"/>
                <a:gd name="T2" fmla="*/ 32 w 696"/>
                <a:gd name="T3" fmla="*/ 488 h 928"/>
                <a:gd name="T4" fmla="*/ 80 w 696"/>
                <a:gd name="T5" fmla="*/ 600 h 928"/>
                <a:gd name="T6" fmla="*/ 152 w 696"/>
                <a:gd name="T7" fmla="*/ 680 h 928"/>
                <a:gd name="T8" fmla="*/ 248 w 696"/>
                <a:gd name="T9" fmla="*/ 760 h 928"/>
                <a:gd name="T10" fmla="*/ 368 w 696"/>
                <a:gd name="T11" fmla="*/ 824 h 928"/>
                <a:gd name="T12" fmla="*/ 496 w 696"/>
                <a:gd name="T13" fmla="*/ 864 h 928"/>
                <a:gd name="T14" fmla="*/ 576 w 696"/>
                <a:gd name="T15" fmla="*/ 584 h 928"/>
                <a:gd name="T16" fmla="*/ 488 w 696"/>
                <a:gd name="T17" fmla="*/ 872 h 928"/>
                <a:gd name="T18" fmla="*/ 584 w 696"/>
                <a:gd name="T19" fmla="*/ 904 h 928"/>
                <a:gd name="T20" fmla="*/ 696 w 696"/>
                <a:gd name="T21" fmla="*/ 928 h 928"/>
                <a:gd name="T22" fmla="*/ 672 w 696"/>
                <a:gd name="T23" fmla="*/ 464 h 928"/>
                <a:gd name="T24" fmla="*/ 544 w 696"/>
                <a:gd name="T25" fmla="*/ 416 h 928"/>
                <a:gd name="T26" fmla="*/ 408 w 696"/>
                <a:gd name="T27" fmla="*/ 368 h 928"/>
                <a:gd name="T28" fmla="*/ 256 w 696"/>
                <a:gd name="T29" fmla="*/ 296 h 928"/>
                <a:gd name="T30" fmla="*/ 144 w 696"/>
                <a:gd name="T31" fmla="*/ 216 h 928"/>
                <a:gd name="T32" fmla="*/ 56 w 696"/>
                <a:gd name="T33" fmla="*/ 112 h 928"/>
                <a:gd name="T34" fmla="*/ 0 w 696"/>
                <a:gd name="T35" fmla="*/ 0 h 9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928"/>
                <a:gd name="T56" fmla="*/ 696 w 696"/>
                <a:gd name="T57" fmla="*/ 928 h 9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928">
                  <a:moveTo>
                    <a:pt x="0" y="0"/>
                  </a:moveTo>
                  <a:lnTo>
                    <a:pt x="32" y="488"/>
                  </a:lnTo>
                  <a:lnTo>
                    <a:pt x="80" y="600"/>
                  </a:lnTo>
                  <a:lnTo>
                    <a:pt x="152" y="680"/>
                  </a:lnTo>
                  <a:lnTo>
                    <a:pt x="248" y="760"/>
                  </a:lnTo>
                  <a:lnTo>
                    <a:pt x="368" y="824"/>
                  </a:lnTo>
                  <a:lnTo>
                    <a:pt x="496" y="864"/>
                  </a:lnTo>
                  <a:lnTo>
                    <a:pt x="576" y="584"/>
                  </a:lnTo>
                  <a:lnTo>
                    <a:pt x="488" y="872"/>
                  </a:lnTo>
                  <a:lnTo>
                    <a:pt x="584" y="904"/>
                  </a:lnTo>
                  <a:lnTo>
                    <a:pt x="696" y="928"/>
                  </a:lnTo>
                  <a:lnTo>
                    <a:pt x="672" y="464"/>
                  </a:lnTo>
                  <a:lnTo>
                    <a:pt x="544" y="416"/>
                  </a:lnTo>
                  <a:lnTo>
                    <a:pt x="408" y="368"/>
                  </a:lnTo>
                  <a:lnTo>
                    <a:pt x="256" y="296"/>
                  </a:lnTo>
                  <a:lnTo>
                    <a:pt x="144" y="216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837" y="1586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211" y="139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 flipH="1">
              <a:off x="1115" y="156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205" y="185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1579" y="167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 flipH="1">
              <a:off x="1483" y="183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37" y="1794"/>
              <a:ext cx="85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539" y="189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 flipH="1">
              <a:off x="731" y="209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565" y="1090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37" y="129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" name="Group 62"/>
          <p:cNvGrpSpPr>
            <a:grpSpLocks/>
          </p:cNvGrpSpPr>
          <p:nvPr/>
        </p:nvGrpSpPr>
        <p:grpSpPr bwMode="auto">
          <a:xfrm>
            <a:off x="3062288" y="4319588"/>
            <a:ext cx="3162300" cy="1630362"/>
            <a:chOff x="3768" y="3184"/>
            <a:chExt cx="1992" cy="1027"/>
          </a:xfrm>
        </p:grpSpPr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3768" y="3184"/>
              <a:ext cx="880" cy="920"/>
            </a:xfrm>
            <a:custGeom>
              <a:avLst/>
              <a:gdLst>
                <a:gd name="T0" fmla="*/ 856 w 880"/>
                <a:gd name="T1" fmla="*/ 0 h 920"/>
                <a:gd name="T2" fmla="*/ 0 w 880"/>
                <a:gd name="T3" fmla="*/ 440 h 920"/>
                <a:gd name="T4" fmla="*/ 16 w 880"/>
                <a:gd name="T5" fmla="*/ 920 h 920"/>
                <a:gd name="T6" fmla="*/ 880 w 880"/>
                <a:gd name="T7" fmla="*/ 528 h 920"/>
                <a:gd name="T8" fmla="*/ 856 w 880"/>
                <a:gd name="T9" fmla="*/ 0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0"/>
                <a:gd name="T16" fmla="*/ 0 h 920"/>
                <a:gd name="T17" fmla="*/ 880 w 880"/>
                <a:gd name="T18" fmla="*/ 920 h 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0" h="920">
                  <a:moveTo>
                    <a:pt x="856" y="0"/>
                  </a:moveTo>
                  <a:lnTo>
                    <a:pt x="0" y="440"/>
                  </a:lnTo>
                  <a:lnTo>
                    <a:pt x="16" y="920"/>
                  </a:lnTo>
                  <a:lnTo>
                    <a:pt x="880" y="528"/>
                  </a:lnTo>
                  <a:lnTo>
                    <a:pt x="8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4624" y="3184"/>
              <a:ext cx="1120" cy="832"/>
            </a:xfrm>
            <a:custGeom>
              <a:avLst/>
              <a:gdLst>
                <a:gd name="T0" fmla="*/ 0 w 1120"/>
                <a:gd name="T1" fmla="*/ 0 h 832"/>
                <a:gd name="T2" fmla="*/ 1112 w 1120"/>
                <a:gd name="T3" fmla="*/ 320 h 832"/>
                <a:gd name="T4" fmla="*/ 1120 w 1120"/>
                <a:gd name="T5" fmla="*/ 832 h 832"/>
                <a:gd name="T6" fmla="*/ 16 w 1120"/>
                <a:gd name="T7" fmla="*/ 520 h 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0"/>
                <a:gd name="T13" fmla="*/ 0 h 832"/>
                <a:gd name="T14" fmla="*/ 1120 w 1120"/>
                <a:gd name="T15" fmla="*/ 832 h 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0" h="832">
                  <a:moveTo>
                    <a:pt x="0" y="0"/>
                  </a:moveTo>
                  <a:lnTo>
                    <a:pt x="1112" y="320"/>
                  </a:lnTo>
                  <a:cubicBezTo>
                    <a:pt x="1115" y="491"/>
                    <a:pt x="1117" y="661"/>
                    <a:pt x="1120" y="832"/>
                  </a:cubicBezTo>
                  <a:lnTo>
                    <a:pt x="16" y="5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3768" y="352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3784" y="400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3768" y="3504"/>
              <a:ext cx="1968" cy="704"/>
            </a:xfrm>
            <a:custGeom>
              <a:avLst/>
              <a:gdLst>
                <a:gd name="T0" fmla="*/ 1968 w 1968"/>
                <a:gd name="T1" fmla="*/ 496 h 704"/>
                <a:gd name="T2" fmla="*/ 1968 w 1968"/>
                <a:gd name="T3" fmla="*/ 0 h 704"/>
                <a:gd name="T4" fmla="*/ 1808 w 1968"/>
                <a:gd name="T5" fmla="*/ 80 h 704"/>
                <a:gd name="T6" fmla="*/ 1552 w 1968"/>
                <a:gd name="T7" fmla="*/ 144 h 704"/>
                <a:gd name="T8" fmla="*/ 1248 w 1968"/>
                <a:gd name="T9" fmla="*/ 208 h 704"/>
                <a:gd name="T10" fmla="*/ 1008 w 1968"/>
                <a:gd name="T11" fmla="*/ 224 h 704"/>
                <a:gd name="T12" fmla="*/ 768 w 1968"/>
                <a:gd name="T13" fmla="*/ 224 h 704"/>
                <a:gd name="T14" fmla="*/ 528 w 1968"/>
                <a:gd name="T15" fmla="*/ 208 h 704"/>
                <a:gd name="T16" fmla="*/ 272 w 1968"/>
                <a:gd name="T17" fmla="*/ 176 h 704"/>
                <a:gd name="T18" fmla="*/ 128 w 1968"/>
                <a:gd name="T19" fmla="*/ 144 h 704"/>
                <a:gd name="T20" fmla="*/ 0 w 1968"/>
                <a:gd name="T21" fmla="*/ 128 h 704"/>
                <a:gd name="T22" fmla="*/ 16 w 1968"/>
                <a:gd name="T23" fmla="*/ 608 h 704"/>
                <a:gd name="T24" fmla="*/ 192 w 1968"/>
                <a:gd name="T25" fmla="*/ 640 h 704"/>
                <a:gd name="T26" fmla="*/ 368 w 1968"/>
                <a:gd name="T27" fmla="*/ 672 h 704"/>
                <a:gd name="T28" fmla="*/ 480 w 1968"/>
                <a:gd name="T29" fmla="*/ 688 h 704"/>
                <a:gd name="T30" fmla="*/ 592 w 1968"/>
                <a:gd name="T31" fmla="*/ 688 h 704"/>
                <a:gd name="T32" fmla="*/ 768 w 1968"/>
                <a:gd name="T33" fmla="*/ 704 h 704"/>
                <a:gd name="T34" fmla="*/ 928 w 1968"/>
                <a:gd name="T35" fmla="*/ 704 h 704"/>
                <a:gd name="T36" fmla="*/ 1072 w 1968"/>
                <a:gd name="T37" fmla="*/ 704 h 704"/>
                <a:gd name="T38" fmla="*/ 1264 w 1968"/>
                <a:gd name="T39" fmla="*/ 688 h 704"/>
                <a:gd name="T40" fmla="*/ 1392 w 1968"/>
                <a:gd name="T41" fmla="*/ 672 h 704"/>
                <a:gd name="T42" fmla="*/ 1536 w 1968"/>
                <a:gd name="T43" fmla="*/ 640 h 704"/>
                <a:gd name="T44" fmla="*/ 1712 w 1968"/>
                <a:gd name="T45" fmla="*/ 592 h 704"/>
                <a:gd name="T46" fmla="*/ 1824 w 1968"/>
                <a:gd name="T47" fmla="*/ 560 h 704"/>
                <a:gd name="T48" fmla="*/ 1904 w 1968"/>
                <a:gd name="T49" fmla="*/ 528 h 704"/>
                <a:gd name="T50" fmla="*/ 1968 w 1968"/>
                <a:gd name="T51" fmla="*/ 496 h 7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68"/>
                <a:gd name="T79" fmla="*/ 0 h 704"/>
                <a:gd name="T80" fmla="*/ 1968 w 1968"/>
                <a:gd name="T81" fmla="*/ 704 h 7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68" h="704">
                  <a:moveTo>
                    <a:pt x="1968" y="496"/>
                  </a:moveTo>
                  <a:lnTo>
                    <a:pt x="1968" y="0"/>
                  </a:lnTo>
                  <a:lnTo>
                    <a:pt x="1808" y="80"/>
                  </a:lnTo>
                  <a:lnTo>
                    <a:pt x="1552" y="144"/>
                  </a:lnTo>
                  <a:lnTo>
                    <a:pt x="1248" y="208"/>
                  </a:lnTo>
                  <a:lnTo>
                    <a:pt x="1008" y="224"/>
                  </a:lnTo>
                  <a:lnTo>
                    <a:pt x="768" y="224"/>
                  </a:lnTo>
                  <a:lnTo>
                    <a:pt x="528" y="208"/>
                  </a:lnTo>
                  <a:lnTo>
                    <a:pt x="272" y="176"/>
                  </a:lnTo>
                  <a:lnTo>
                    <a:pt x="128" y="144"/>
                  </a:lnTo>
                  <a:lnTo>
                    <a:pt x="0" y="128"/>
                  </a:lnTo>
                  <a:lnTo>
                    <a:pt x="16" y="608"/>
                  </a:lnTo>
                  <a:lnTo>
                    <a:pt x="192" y="640"/>
                  </a:lnTo>
                  <a:lnTo>
                    <a:pt x="368" y="672"/>
                  </a:lnTo>
                  <a:lnTo>
                    <a:pt x="480" y="688"/>
                  </a:lnTo>
                  <a:lnTo>
                    <a:pt x="592" y="688"/>
                  </a:lnTo>
                  <a:lnTo>
                    <a:pt x="768" y="704"/>
                  </a:lnTo>
                  <a:lnTo>
                    <a:pt x="928" y="704"/>
                  </a:lnTo>
                  <a:lnTo>
                    <a:pt x="1072" y="704"/>
                  </a:lnTo>
                  <a:lnTo>
                    <a:pt x="1264" y="688"/>
                  </a:lnTo>
                  <a:lnTo>
                    <a:pt x="1392" y="672"/>
                  </a:lnTo>
                  <a:lnTo>
                    <a:pt x="1536" y="640"/>
                  </a:lnTo>
                  <a:lnTo>
                    <a:pt x="1712" y="592"/>
                  </a:lnTo>
                  <a:lnTo>
                    <a:pt x="1824" y="560"/>
                  </a:lnTo>
                  <a:lnTo>
                    <a:pt x="1904" y="528"/>
                  </a:lnTo>
                  <a:lnTo>
                    <a:pt x="1968" y="49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5189" y="387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563" y="368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 flipH="1">
              <a:off x="5467" y="38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3861" y="393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4235" y="37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 flipH="1">
              <a:off x="4139" y="391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4" name="Group 82"/>
          <p:cNvGrpSpPr>
            <a:grpSpLocks/>
          </p:cNvGrpSpPr>
          <p:nvPr/>
        </p:nvGrpSpPr>
        <p:grpSpPr bwMode="auto">
          <a:xfrm>
            <a:off x="2565400" y="2597150"/>
            <a:ext cx="3276600" cy="1771650"/>
            <a:chOff x="1920" y="292"/>
            <a:chExt cx="2064" cy="1116"/>
          </a:xfrm>
        </p:grpSpPr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1941" y="408"/>
              <a:ext cx="2019" cy="480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480"/>
                <a:gd name="T14" fmla="*/ 2019 w 2019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3104" y="404"/>
              <a:ext cx="880" cy="996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0"/>
                <a:gd name="T13" fmla="*/ 0 h 996"/>
                <a:gd name="T14" fmla="*/ 880 w 880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1920" y="496"/>
              <a:ext cx="1200" cy="912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912"/>
                <a:gd name="T17" fmla="*/ 1200 w 12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1929" y="292"/>
              <a:ext cx="2039" cy="212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"/>
                <a:gd name="T19" fmla="*/ 0 h 212"/>
                <a:gd name="T20" fmla="*/ 2039 w 2039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2199" y="75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2355" y="84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2771" y="108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3395" y="90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3747" y="648"/>
              <a:ext cx="101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 flipH="1">
              <a:off x="3667" y="92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3235" y="119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2723" y="456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7" name="Group 111"/>
          <p:cNvGrpSpPr>
            <a:grpSpLocks/>
          </p:cNvGrpSpPr>
          <p:nvPr/>
        </p:nvGrpSpPr>
        <p:grpSpPr bwMode="auto">
          <a:xfrm>
            <a:off x="2025650" y="2921000"/>
            <a:ext cx="2432050" cy="2120900"/>
            <a:chOff x="236" y="976"/>
            <a:chExt cx="1532" cy="1336"/>
          </a:xfrm>
        </p:grpSpPr>
        <p:grpSp>
          <p:nvGrpSpPr>
            <p:cNvPr id="108" name="Group 112"/>
            <p:cNvGrpSpPr>
              <a:grpSpLocks/>
            </p:cNvGrpSpPr>
            <p:nvPr/>
          </p:nvGrpSpPr>
          <p:grpSpPr bwMode="auto">
            <a:xfrm>
              <a:off x="241" y="976"/>
              <a:ext cx="1527" cy="1336"/>
              <a:chOff x="1409" y="1192"/>
              <a:chExt cx="1527" cy="1336"/>
            </a:xfrm>
          </p:grpSpPr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>
                <a:off x="1760" y="1192"/>
                <a:ext cx="1176" cy="1328"/>
              </a:xfrm>
              <a:custGeom>
                <a:avLst/>
                <a:gdLst>
                  <a:gd name="T0" fmla="*/ 0 w 1176"/>
                  <a:gd name="T1" fmla="*/ 0 h 1328"/>
                  <a:gd name="T2" fmla="*/ 1175 w 1176"/>
                  <a:gd name="T3" fmla="*/ 396 h 1328"/>
                  <a:gd name="T4" fmla="*/ 312 w 1176"/>
                  <a:gd name="T5" fmla="*/ 840 h 1328"/>
                  <a:gd name="T6" fmla="*/ 336 w 1176"/>
                  <a:gd name="T7" fmla="*/ 1328 h 1328"/>
                  <a:gd name="T8" fmla="*/ 1176 w 1176"/>
                  <a:gd name="T9" fmla="*/ 912 h 1328"/>
                  <a:gd name="T10" fmla="*/ 1167 w 1176"/>
                  <a:gd name="T11" fmla="*/ 396 h 1328"/>
                  <a:gd name="T12" fmla="*/ 1143 w 1176"/>
                  <a:gd name="T13" fmla="*/ 908 h 1328"/>
                  <a:gd name="T14" fmla="*/ 48 w 1176"/>
                  <a:gd name="T15" fmla="*/ 480 h 1328"/>
                  <a:gd name="T16" fmla="*/ 0 w 1176"/>
                  <a:gd name="T17" fmla="*/ 0 h 1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6"/>
                  <a:gd name="T28" fmla="*/ 0 h 1328"/>
                  <a:gd name="T29" fmla="*/ 1176 w 1176"/>
                  <a:gd name="T30" fmla="*/ 1328 h 1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6" h="1328">
                    <a:moveTo>
                      <a:pt x="0" y="0"/>
                    </a:moveTo>
                    <a:lnTo>
                      <a:pt x="1175" y="396"/>
                    </a:lnTo>
                    <a:lnTo>
                      <a:pt x="312" y="840"/>
                    </a:lnTo>
                    <a:lnTo>
                      <a:pt x="336" y="1328"/>
                    </a:lnTo>
                    <a:lnTo>
                      <a:pt x="1176" y="912"/>
                    </a:lnTo>
                    <a:lnTo>
                      <a:pt x="1167" y="396"/>
                    </a:lnTo>
                    <a:lnTo>
                      <a:pt x="1143" y="908"/>
                    </a:lnTo>
                    <a:lnTo>
                      <a:pt x="48" y="4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14"/>
              <p:cNvSpPr>
                <a:spLocks/>
              </p:cNvSpPr>
              <p:nvPr/>
            </p:nvSpPr>
            <p:spPr bwMode="auto">
              <a:xfrm>
                <a:off x="1409" y="1192"/>
                <a:ext cx="663" cy="856"/>
              </a:xfrm>
              <a:custGeom>
                <a:avLst/>
                <a:gdLst>
                  <a:gd name="T0" fmla="*/ 359 w 663"/>
                  <a:gd name="T1" fmla="*/ 0 h 856"/>
                  <a:gd name="T2" fmla="*/ 183 w 663"/>
                  <a:gd name="T3" fmla="*/ 112 h 856"/>
                  <a:gd name="T4" fmla="*/ 55 w 663"/>
                  <a:gd name="T5" fmla="*/ 224 h 856"/>
                  <a:gd name="T6" fmla="*/ 7 w 663"/>
                  <a:gd name="T7" fmla="*/ 344 h 856"/>
                  <a:gd name="T8" fmla="*/ 15 w 663"/>
                  <a:gd name="T9" fmla="*/ 432 h 856"/>
                  <a:gd name="T10" fmla="*/ 79 w 663"/>
                  <a:gd name="T11" fmla="*/ 544 h 856"/>
                  <a:gd name="T12" fmla="*/ 159 w 663"/>
                  <a:gd name="T13" fmla="*/ 624 h 856"/>
                  <a:gd name="T14" fmla="*/ 255 w 663"/>
                  <a:gd name="T15" fmla="*/ 696 h 856"/>
                  <a:gd name="T16" fmla="*/ 455 w 663"/>
                  <a:gd name="T17" fmla="*/ 784 h 856"/>
                  <a:gd name="T18" fmla="*/ 663 w 663"/>
                  <a:gd name="T19" fmla="*/ 856 h 8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3"/>
                  <a:gd name="T31" fmla="*/ 0 h 856"/>
                  <a:gd name="T32" fmla="*/ 663 w 663"/>
                  <a:gd name="T33" fmla="*/ 856 h 8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3" h="856">
                    <a:moveTo>
                      <a:pt x="359" y="0"/>
                    </a:moveTo>
                    <a:cubicBezTo>
                      <a:pt x="330" y="19"/>
                      <a:pt x="234" y="75"/>
                      <a:pt x="183" y="112"/>
                    </a:cubicBezTo>
                    <a:cubicBezTo>
                      <a:pt x="132" y="149"/>
                      <a:pt x="84" y="185"/>
                      <a:pt x="55" y="224"/>
                    </a:cubicBezTo>
                    <a:cubicBezTo>
                      <a:pt x="26" y="263"/>
                      <a:pt x="14" y="309"/>
                      <a:pt x="7" y="344"/>
                    </a:cubicBezTo>
                    <a:cubicBezTo>
                      <a:pt x="0" y="379"/>
                      <a:pt x="3" y="399"/>
                      <a:pt x="15" y="432"/>
                    </a:cubicBezTo>
                    <a:cubicBezTo>
                      <a:pt x="27" y="465"/>
                      <a:pt x="55" y="512"/>
                      <a:pt x="79" y="544"/>
                    </a:cubicBezTo>
                    <a:cubicBezTo>
                      <a:pt x="103" y="576"/>
                      <a:pt x="130" y="599"/>
                      <a:pt x="159" y="624"/>
                    </a:cubicBezTo>
                    <a:cubicBezTo>
                      <a:pt x="188" y="649"/>
                      <a:pt x="206" y="669"/>
                      <a:pt x="255" y="696"/>
                    </a:cubicBezTo>
                    <a:cubicBezTo>
                      <a:pt x="304" y="723"/>
                      <a:pt x="387" y="757"/>
                      <a:pt x="455" y="784"/>
                    </a:cubicBezTo>
                    <a:cubicBezTo>
                      <a:pt x="523" y="811"/>
                      <a:pt x="620" y="841"/>
                      <a:pt x="66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1427" y="1672"/>
                <a:ext cx="653" cy="856"/>
              </a:xfrm>
              <a:custGeom>
                <a:avLst/>
                <a:gdLst>
                  <a:gd name="T0" fmla="*/ 373 w 653"/>
                  <a:gd name="T1" fmla="*/ 0 h 856"/>
                  <a:gd name="T2" fmla="*/ 197 w 653"/>
                  <a:gd name="T3" fmla="*/ 88 h 856"/>
                  <a:gd name="T4" fmla="*/ 61 w 653"/>
                  <a:gd name="T5" fmla="*/ 208 h 856"/>
                  <a:gd name="T6" fmla="*/ 5 w 653"/>
                  <a:gd name="T7" fmla="*/ 344 h 856"/>
                  <a:gd name="T8" fmla="*/ 29 w 653"/>
                  <a:gd name="T9" fmla="*/ 472 h 856"/>
                  <a:gd name="T10" fmla="*/ 117 w 653"/>
                  <a:gd name="T11" fmla="*/ 584 h 856"/>
                  <a:gd name="T12" fmla="*/ 269 w 653"/>
                  <a:gd name="T13" fmla="*/ 704 h 856"/>
                  <a:gd name="T14" fmla="*/ 453 w 653"/>
                  <a:gd name="T15" fmla="*/ 776 h 856"/>
                  <a:gd name="T16" fmla="*/ 653 w 653"/>
                  <a:gd name="T17" fmla="*/ 856 h 8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3"/>
                  <a:gd name="T28" fmla="*/ 0 h 856"/>
                  <a:gd name="T29" fmla="*/ 653 w 653"/>
                  <a:gd name="T30" fmla="*/ 856 h 8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3" h="856">
                    <a:moveTo>
                      <a:pt x="373" y="0"/>
                    </a:moveTo>
                    <a:cubicBezTo>
                      <a:pt x="345" y="15"/>
                      <a:pt x="249" y="53"/>
                      <a:pt x="197" y="88"/>
                    </a:cubicBezTo>
                    <a:cubicBezTo>
                      <a:pt x="145" y="123"/>
                      <a:pt x="93" y="165"/>
                      <a:pt x="61" y="208"/>
                    </a:cubicBezTo>
                    <a:cubicBezTo>
                      <a:pt x="29" y="251"/>
                      <a:pt x="10" y="300"/>
                      <a:pt x="5" y="344"/>
                    </a:cubicBezTo>
                    <a:cubicBezTo>
                      <a:pt x="0" y="388"/>
                      <a:pt x="10" y="432"/>
                      <a:pt x="29" y="472"/>
                    </a:cubicBezTo>
                    <a:cubicBezTo>
                      <a:pt x="48" y="512"/>
                      <a:pt x="77" y="545"/>
                      <a:pt x="117" y="584"/>
                    </a:cubicBezTo>
                    <a:cubicBezTo>
                      <a:pt x="157" y="623"/>
                      <a:pt x="213" y="672"/>
                      <a:pt x="269" y="704"/>
                    </a:cubicBezTo>
                    <a:cubicBezTo>
                      <a:pt x="325" y="736"/>
                      <a:pt x="389" y="751"/>
                      <a:pt x="453" y="776"/>
                    </a:cubicBezTo>
                    <a:cubicBezTo>
                      <a:pt x="517" y="801"/>
                      <a:pt x="611" y="839"/>
                      <a:pt x="65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" name="Freeform 116"/>
            <p:cNvSpPr>
              <a:spLocks/>
            </p:cNvSpPr>
            <p:nvPr/>
          </p:nvSpPr>
          <p:spPr bwMode="auto">
            <a:xfrm>
              <a:off x="920" y="1392"/>
              <a:ext cx="848" cy="896"/>
            </a:xfrm>
            <a:custGeom>
              <a:avLst/>
              <a:gdLst>
                <a:gd name="T0" fmla="*/ 832 w 848"/>
                <a:gd name="T1" fmla="*/ 0 h 896"/>
                <a:gd name="T2" fmla="*/ 848 w 848"/>
                <a:gd name="T3" fmla="*/ 496 h 896"/>
                <a:gd name="T4" fmla="*/ 16 w 848"/>
                <a:gd name="T5" fmla="*/ 896 h 896"/>
                <a:gd name="T6" fmla="*/ 0 w 848"/>
                <a:gd name="T7" fmla="*/ 432 h 896"/>
                <a:gd name="T8" fmla="*/ 832 w 848"/>
                <a:gd name="T9" fmla="*/ 0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896"/>
                <a:gd name="T17" fmla="*/ 848 w 848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896">
                  <a:moveTo>
                    <a:pt x="832" y="0"/>
                  </a:moveTo>
                  <a:lnTo>
                    <a:pt x="848" y="496"/>
                  </a:lnTo>
                  <a:lnTo>
                    <a:pt x="16" y="896"/>
                  </a:lnTo>
                  <a:lnTo>
                    <a:pt x="0" y="432"/>
                  </a:lnTo>
                  <a:lnTo>
                    <a:pt x="83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17"/>
            <p:cNvSpPr>
              <a:spLocks/>
            </p:cNvSpPr>
            <p:nvPr/>
          </p:nvSpPr>
          <p:spPr bwMode="auto">
            <a:xfrm>
              <a:off x="236" y="976"/>
              <a:ext cx="1528" cy="852"/>
            </a:xfrm>
            <a:custGeom>
              <a:avLst/>
              <a:gdLst>
                <a:gd name="T0" fmla="*/ 364 w 1528"/>
                <a:gd name="T1" fmla="*/ 0 h 852"/>
                <a:gd name="T2" fmla="*/ 1528 w 1528"/>
                <a:gd name="T3" fmla="*/ 404 h 852"/>
                <a:gd name="T4" fmla="*/ 664 w 1528"/>
                <a:gd name="T5" fmla="*/ 852 h 852"/>
                <a:gd name="T6" fmla="*/ 492 w 1528"/>
                <a:gd name="T7" fmla="*/ 800 h 852"/>
                <a:gd name="T8" fmla="*/ 348 w 1528"/>
                <a:gd name="T9" fmla="*/ 736 h 852"/>
                <a:gd name="T10" fmla="*/ 220 w 1528"/>
                <a:gd name="T11" fmla="*/ 672 h 852"/>
                <a:gd name="T12" fmla="*/ 112 w 1528"/>
                <a:gd name="T13" fmla="*/ 588 h 852"/>
                <a:gd name="T14" fmla="*/ 28 w 1528"/>
                <a:gd name="T15" fmla="*/ 464 h 852"/>
                <a:gd name="T16" fmla="*/ 0 w 1528"/>
                <a:gd name="T17" fmla="*/ 364 h 852"/>
                <a:gd name="T18" fmla="*/ 32 w 1528"/>
                <a:gd name="T19" fmla="*/ 252 h 852"/>
                <a:gd name="T20" fmla="*/ 92 w 1528"/>
                <a:gd name="T21" fmla="*/ 192 h 852"/>
                <a:gd name="T22" fmla="*/ 156 w 1528"/>
                <a:gd name="T23" fmla="*/ 128 h 852"/>
                <a:gd name="T24" fmla="*/ 256 w 1528"/>
                <a:gd name="T25" fmla="*/ 68 h 852"/>
                <a:gd name="T26" fmla="*/ 364 w 1528"/>
                <a:gd name="T27" fmla="*/ 0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8"/>
                <a:gd name="T43" fmla="*/ 0 h 852"/>
                <a:gd name="T44" fmla="*/ 1528 w 1528"/>
                <a:gd name="T45" fmla="*/ 852 h 8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8" h="852">
                  <a:moveTo>
                    <a:pt x="364" y="0"/>
                  </a:moveTo>
                  <a:lnTo>
                    <a:pt x="1528" y="404"/>
                  </a:lnTo>
                  <a:lnTo>
                    <a:pt x="664" y="852"/>
                  </a:lnTo>
                  <a:lnTo>
                    <a:pt x="492" y="800"/>
                  </a:lnTo>
                  <a:lnTo>
                    <a:pt x="348" y="736"/>
                  </a:lnTo>
                  <a:lnTo>
                    <a:pt x="220" y="672"/>
                  </a:lnTo>
                  <a:lnTo>
                    <a:pt x="112" y="588"/>
                  </a:lnTo>
                  <a:lnTo>
                    <a:pt x="28" y="464"/>
                  </a:lnTo>
                  <a:lnTo>
                    <a:pt x="0" y="364"/>
                  </a:lnTo>
                  <a:lnTo>
                    <a:pt x="32" y="252"/>
                  </a:lnTo>
                  <a:lnTo>
                    <a:pt x="92" y="192"/>
                  </a:lnTo>
                  <a:lnTo>
                    <a:pt x="156" y="128"/>
                  </a:lnTo>
                  <a:lnTo>
                    <a:pt x="256" y="68"/>
                  </a:lnTo>
                  <a:lnTo>
                    <a:pt x="3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8"/>
            <p:cNvSpPr>
              <a:spLocks/>
            </p:cNvSpPr>
            <p:nvPr/>
          </p:nvSpPr>
          <p:spPr bwMode="auto">
            <a:xfrm>
              <a:off x="236" y="1372"/>
              <a:ext cx="696" cy="928"/>
            </a:xfrm>
            <a:custGeom>
              <a:avLst/>
              <a:gdLst>
                <a:gd name="T0" fmla="*/ 0 w 696"/>
                <a:gd name="T1" fmla="*/ 0 h 928"/>
                <a:gd name="T2" fmla="*/ 32 w 696"/>
                <a:gd name="T3" fmla="*/ 488 h 928"/>
                <a:gd name="T4" fmla="*/ 80 w 696"/>
                <a:gd name="T5" fmla="*/ 600 h 928"/>
                <a:gd name="T6" fmla="*/ 152 w 696"/>
                <a:gd name="T7" fmla="*/ 680 h 928"/>
                <a:gd name="T8" fmla="*/ 248 w 696"/>
                <a:gd name="T9" fmla="*/ 760 h 928"/>
                <a:gd name="T10" fmla="*/ 368 w 696"/>
                <a:gd name="T11" fmla="*/ 824 h 928"/>
                <a:gd name="T12" fmla="*/ 496 w 696"/>
                <a:gd name="T13" fmla="*/ 864 h 928"/>
                <a:gd name="T14" fmla="*/ 576 w 696"/>
                <a:gd name="T15" fmla="*/ 584 h 928"/>
                <a:gd name="T16" fmla="*/ 488 w 696"/>
                <a:gd name="T17" fmla="*/ 872 h 928"/>
                <a:gd name="T18" fmla="*/ 584 w 696"/>
                <a:gd name="T19" fmla="*/ 904 h 928"/>
                <a:gd name="T20" fmla="*/ 696 w 696"/>
                <a:gd name="T21" fmla="*/ 928 h 928"/>
                <a:gd name="T22" fmla="*/ 672 w 696"/>
                <a:gd name="T23" fmla="*/ 464 h 928"/>
                <a:gd name="T24" fmla="*/ 544 w 696"/>
                <a:gd name="T25" fmla="*/ 416 h 928"/>
                <a:gd name="T26" fmla="*/ 408 w 696"/>
                <a:gd name="T27" fmla="*/ 368 h 928"/>
                <a:gd name="T28" fmla="*/ 256 w 696"/>
                <a:gd name="T29" fmla="*/ 296 h 928"/>
                <a:gd name="T30" fmla="*/ 144 w 696"/>
                <a:gd name="T31" fmla="*/ 216 h 928"/>
                <a:gd name="T32" fmla="*/ 56 w 696"/>
                <a:gd name="T33" fmla="*/ 112 h 928"/>
                <a:gd name="T34" fmla="*/ 0 w 696"/>
                <a:gd name="T35" fmla="*/ 0 h 9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928"/>
                <a:gd name="T56" fmla="*/ 696 w 696"/>
                <a:gd name="T57" fmla="*/ 928 h 9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928">
                  <a:moveTo>
                    <a:pt x="0" y="0"/>
                  </a:moveTo>
                  <a:lnTo>
                    <a:pt x="32" y="488"/>
                  </a:lnTo>
                  <a:lnTo>
                    <a:pt x="80" y="600"/>
                  </a:lnTo>
                  <a:lnTo>
                    <a:pt x="152" y="680"/>
                  </a:lnTo>
                  <a:lnTo>
                    <a:pt x="248" y="760"/>
                  </a:lnTo>
                  <a:lnTo>
                    <a:pt x="368" y="824"/>
                  </a:lnTo>
                  <a:lnTo>
                    <a:pt x="496" y="864"/>
                  </a:lnTo>
                  <a:lnTo>
                    <a:pt x="576" y="584"/>
                  </a:lnTo>
                  <a:lnTo>
                    <a:pt x="488" y="872"/>
                  </a:lnTo>
                  <a:lnTo>
                    <a:pt x="584" y="904"/>
                  </a:lnTo>
                  <a:lnTo>
                    <a:pt x="696" y="928"/>
                  </a:lnTo>
                  <a:lnTo>
                    <a:pt x="672" y="464"/>
                  </a:lnTo>
                  <a:lnTo>
                    <a:pt x="544" y="416"/>
                  </a:lnTo>
                  <a:lnTo>
                    <a:pt x="408" y="368"/>
                  </a:lnTo>
                  <a:lnTo>
                    <a:pt x="256" y="296"/>
                  </a:lnTo>
                  <a:lnTo>
                    <a:pt x="144" y="216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9"/>
            <p:cNvSpPr>
              <a:spLocks/>
            </p:cNvSpPr>
            <p:nvPr/>
          </p:nvSpPr>
          <p:spPr bwMode="auto">
            <a:xfrm>
              <a:off x="837" y="1586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20"/>
            <p:cNvSpPr>
              <a:spLocks/>
            </p:cNvSpPr>
            <p:nvPr/>
          </p:nvSpPr>
          <p:spPr bwMode="auto">
            <a:xfrm>
              <a:off x="1211" y="139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21"/>
            <p:cNvSpPr>
              <a:spLocks/>
            </p:cNvSpPr>
            <p:nvPr/>
          </p:nvSpPr>
          <p:spPr bwMode="auto">
            <a:xfrm flipH="1">
              <a:off x="1115" y="156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22"/>
            <p:cNvSpPr>
              <a:spLocks/>
            </p:cNvSpPr>
            <p:nvPr/>
          </p:nvSpPr>
          <p:spPr bwMode="auto">
            <a:xfrm>
              <a:off x="1205" y="185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23"/>
            <p:cNvSpPr>
              <a:spLocks/>
            </p:cNvSpPr>
            <p:nvPr/>
          </p:nvSpPr>
          <p:spPr bwMode="auto">
            <a:xfrm>
              <a:off x="1579" y="167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24"/>
            <p:cNvSpPr>
              <a:spLocks/>
            </p:cNvSpPr>
            <p:nvPr/>
          </p:nvSpPr>
          <p:spPr bwMode="auto">
            <a:xfrm flipH="1">
              <a:off x="1483" y="183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25"/>
            <p:cNvSpPr>
              <a:spLocks/>
            </p:cNvSpPr>
            <p:nvPr/>
          </p:nvSpPr>
          <p:spPr bwMode="auto">
            <a:xfrm>
              <a:off x="437" y="1794"/>
              <a:ext cx="85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26"/>
            <p:cNvSpPr>
              <a:spLocks/>
            </p:cNvSpPr>
            <p:nvPr/>
          </p:nvSpPr>
          <p:spPr bwMode="auto">
            <a:xfrm>
              <a:off x="539" y="189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27"/>
            <p:cNvSpPr>
              <a:spLocks/>
            </p:cNvSpPr>
            <p:nvPr/>
          </p:nvSpPr>
          <p:spPr bwMode="auto">
            <a:xfrm flipH="1">
              <a:off x="731" y="209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28"/>
            <p:cNvSpPr>
              <a:spLocks/>
            </p:cNvSpPr>
            <p:nvPr/>
          </p:nvSpPr>
          <p:spPr bwMode="auto">
            <a:xfrm>
              <a:off x="565" y="1090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9"/>
            <p:cNvSpPr>
              <a:spLocks/>
            </p:cNvSpPr>
            <p:nvPr/>
          </p:nvSpPr>
          <p:spPr bwMode="auto">
            <a:xfrm>
              <a:off x="437" y="129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" name="Freeform 168"/>
          <p:cNvSpPr>
            <a:spLocks/>
          </p:cNvSpPr>
          <p:nvPr/>
        </p:nvSpPr>
        <p:spPr bwMode="auto">
          <a:xfrm>
            <a:off x="2043113" y="2708920"/>
            <a:ext cx="2371725" cy="1306513"/>
          </a:xfrm>
          <a:custGeom>
            <a:avLst/>
            <a:gdLst>
              <a:gd name="T0" fmla="*/ 372 w 1494"/>
              <a:gd name="T1" fmla="*/ 0 h 823"/>
              <a:gd name="T2" fmla="*/ 1494 w 1494"/>
              <a:gd name="T3" fmla="*/ 361 h 823"/>
              <a:gd name="T4" fmla="*/ 630 w 1494"/>
              <a:gd name="T5" fmla="*/ 823 h 823"/>
              <a:gd name="T6" fmla="*/ 489 w 1494"/>
              <a:gd name="T7" fmla="*/ 784 h 823"/>
              <a:gd name="T8" fmla="*/ 385 w 1494"/>
              <a:gd name="T9" fmla="*/ 748 h 823"/>
              <a:gd name="T10" fmla="*/ 228 w 1494"/>
              <a:gd name="T11" fmla="*/ 672 h 823"/>
              <a:gd name="T12" fmla="*/ 126 w 1494"/>
              <a:gd name="T13" fmla="*/ 588 h 823"/>
              <a:gd name="T14" fmla="*/ 84 w 1494"/>
              <a:gd name="T15" fmla="*/ 552 h 823"/>
              <a:gd name="T16" fmla="*/ 66 w 1494"/>
              <a:gd name="T17" fmla="*/ 528 h 823"/>
              <a:gd name="T18" fmla="*/ 42 w 1494"/>
              <a:gd name="T19" fmla="*/ 462 h 823"/>
              <a:gd name="T20" fmla="*/ 0 w 1494"/>
              <a:gd name="T21" fmla="*/ 402 h 823"/>
              <a:gd name="T22" fmla="*/ 12 w 1494"/>
              <a:gd name="T23" fmla="*/ 336 h 823"/>
              <a:gd name="T24" fmla="*/ 36 w 1494"/>
              <a:gd name="T25" fmla="*/ 246 h 823"/>
              <a:gd name="T26" fmla="*/ 108 w 1494"/>
              <a:gd name="T27" fmla="*/ 168 h 823"/>
              <a:gd name="T28" fmla="*/ 228 w 1494"/>
              <a:gd name="T29" fmla="*/ 84 h 823"/>
              <a:gd name="T30" fmla="*/ 372 w 1494"/>
              <a:gd name="T31" fmla="*/ 0 h 8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94"/>
              <a:gd name="T49" fmla="*/ 0 h 823"/>
              <a:gd name="T50" fmla="*/ 1494 w 1494"/>
              <a:gd name="T51" fmla="*/ 823 h 8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94" h="823">
                <a:moveTo>
                  <a:pt x="372" y="0"/>
                </a:moveTo>
                <a:lnTo>
                  <a:pt x="1494" y="361"/>
                </a:lnTo>
                <a:lnTo>
                  <a:pt x="630" y="823"/>
                </a:lnTo>
                <a:lnTo>
                  <a:pt x="489" y="784"/>
                </a:lnTo>
                <a:lnTo>
                  <a:pt x="385" y="748"/>
                </a:lnTo>
                <a:lnTo>
                  <a:pt x="228" y="672"/>
                </a:lnTo>
                <a:lnTo>
                  <a:pt x="126" y="588"/>
                </a:lnTo>
                <a:lnTo>
                  <a:pt x="84" y="552"/>
                </a:lnTo>
                <a:lnTo>
                  <a:pt x="66" y="528"/>
                </a:lnTo>
                <a:lnTo>
                  <a:pt x="42" y="462"/>
                </a:lnTo>
                <a:lnTo>
                  <a:pt x="0" y="402"/>
                </a:lnTo>
                <a:lnTo>
                  <a:pt x="12" y="336"/>
                </a:lnTo>
                <a:lnTo>
                  <a:pt x="36" y="246"/>
                </a:lnTo>
                <a:lnTo>
                  <a:pt x="108" y="168"/>
                </a:lnTo>
                <a:lnTo>
                  <a:pt x="228" y="84"/>
                </a:lnTo>
                <a:lnTo>
                  <a:pt x="372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27" name="Group 95"/>
          <p:cNvGrpSpPr>
            <a:grpSpLocks/>
          </p:cNvGrpSpPr>
          <p:nvPr/>
        </p:nvGrpSpPr>
        <p:grpSpPr bwMode="auto">
          <a:xfrm>
            <a:off x="4413250" y="2755900"/>
            <a:ext cx="2346325" cy="2076450"/>
            <a:chOff x="2780" y="312"/>
            <a:chExt cx="1478" cy="1308"/>
          </a:xfrm>
        </p:grpSpPr>
        <p:grpSp>
          <p:nvGrpSpPr>
            <p:cNvPr id="128" name="Group 96"/>
            <p:cNvGrpSpPr>
              <a:grpSpLocks/>
            </p:cNvGrpSpPr>
            <p:nvPr/>
          </p:nvGrpSpPr>
          <p:grpSpPr bwMode="auto">
            <a:xfrm>
              <a:off x="2780" y="312"/>
              <a:ext cx="1478" cy="1308"/>
              <a:chOff x="3868" y="888"/>
              <a:chExt cx="1478" cy="1308"/>
            </a:xfrm>
          </p:grpSpPr>
          <p:sp>
            <p:nvSpPr>
              <p:cNvPr id="132" name="Freeform 97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0"/>
                  <a:gd name="T28" fmla="*/ 0 h 1308"/>
                  <a:gd name="T29" fmla="*/ 1120 w 1120"/>
                  <a:gd name="T30" fmla="*/ 1308 h 1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98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6"/>
                  <a:gd name="T31" fmla="*/ 0 h 828"/>
                  <a:gd name="T32" fmla="*/ 586 w 586"/>
                  <a:gd name="T33" fmla="*/ 828 h 8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99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5"/>
                  <a:gd name="T28" fmla="*/ 0 h 816"/>
                  <a:gd name="T29" fmla="*/ 595 w 59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00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  <a:gd name="T6" fmla="*/ 0 w 26"/>
                  <a:gd name="T7" fmla="*/ 0 h 533"/>
                  <a:gd name="T8" fmla="*/ 26 w 26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01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8"/>
                  <a:gd name="T40" fmla="*/ 0 h 816"/>
                  <a:gd name="T41" fmla="*/ 1458 w 1458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02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792"/>
                  <a:gd name="T17" fmla="*/ 1116 w 1116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03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"/>
                  <a:gd name="T49" fmla="*/ 0 h 792"/>
                  <a:gd name="T50" fmla="*/ 354 w 354"/>
                  <a:gd name="T51" fmla="*/ 792 h 7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04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05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06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07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" name="Freeform 108"/>
            <p:cNvSpPr>
              <a:spLocks/>
            </p:cNvSpPr>
            <p:nvPr/>
          </p:nvSpPr>
          <p:spPr bwMode="auto">
            <a:xfrm>
              <a:off x="3907" y="804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09"/>
            <p:cNvSpPr>
              <a:spLocks/>
            </p:cNvSpPr>
            <p:nvPr/>
          </p:nvSpPr>
          <p:spPr bwMode="auto">
            <a:xfrm>
              <a:off x="3819" y="83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10"/>
            <p:cNvSpPr>
              <a:spLocks/>
            </p:cNvSpPr>
            <p:nvPr/>
          </p:nvSpPr>
          <p:spPr bwMode="auto">
            <a:xfrm flipH="1">
              <a:off x="3835" y="73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" name="Group 130"/>
          <p:cNvGrpSpPr>
            <a:grpSpLocks/>
          </p:cNvGrpSpPr>
          <p:nvPr/>
        </p:nvGrpSpPr>
        <p:grpSpPr bwMode="auto">
          <a:xfrm>
            <a:off x="3060700" y="3568700"/>
            <a:ext cx="3162300" cy="1630363"/>
            <a:chOff x="3768" y="3184"/>
            <a:chExt cx="1992" cy="1027"/>
          </a:xfrm>
        </p:grpSpPr>
        <p:sp>
          <p:nvSpPr>
            <p:cNvPr id="144" name="Freeform 131"/>
            <p:cNvSpPr>
              <a:spLocks/>
            </p:cNvSpPr>
            <p:nvPr/>
          </p:nvSpPr>
          <p:spPr bwMode="auto">
            <a:xfrm>
              <a:off x="3768" y="3184"/>
              <a:ext cx="880" cy="920"/>
            </a:xfrm>
            <a:custGeom>
              <a:avLst/>
              <a:gdLst>
                <a:gd name="T0" fmla="*/ 856 w 880"/>
                <a:gd name="T1" fmla="*/ 0 h 920"/>
                <a:gd name="T2" fmla="*/ 0 w 880"/>
                <a:gd name="T3" fmla="*/ 440 h 920"/>
                <a:gd name="T4" fmla="*/ 16 w 880"/>
                <a:gd name="T5" fmla="*/ 920 h 920"/>
                <a:gd name="T6" fmla="*/ 880 w 880"/>
                <a:gd name="T7" fmla="*/ 528 h 920"/>
                <a:gd name="T8" fmla="*/ 856 w 880"/>
                <a:gd name="T9" fmla="*/ 0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0"/>
                <a:gd name="T16" fmla="*/ 0 h 920"/>
                <a:gd name="T17" fmla="*/ 880 w 880"/>
                <a:gd name="T18" fmla="*/ 920 h 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0" h="920">
                  <a:moveTo>
                    <a:pt x="856" y="0"/>
                  </a:moveTo>
                  <a:lnTo>
                    <a:pt x="0" y="440"/>
                  </a:lnTo>
                  <a:lnTo>
                    <a:pt x="16" y="920"/>
                  </a:lnTo>
                  <a:lnTo>
                    <a:pt x="880" y="528"/>
                  </a:lnTo>
                  <a:lnTo>
                    <a:pt x="8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32"/>
            <p:cNvSpPr>
              <a:spLocks/>
            </p:cNvSpPr>
            <p:nvPr/>
          </p:nvSpPr>
          <p:spPr bwMode="auto">
            <a:xfrm>
              <a:off x="4624" y="3184"/>
              <a:ext cx="1120" cy="832"/>
            </a:xfrm>
            <a:custGeom>
              <a:avLst/>
              <a:gdLst>
                <a:gd name="T0" fmla="*/ 0 w 1120"/>
                <a:gd name="T1" fmla="*/ 0 h 832"/>
                <a:gd name="T2" fmla="*/ 1112 w 1120"/>
                <a:gd name="T3" fmla="*/ 320 h 832"/>
                <a:gd name="T4" fmla="*/ 1120 w 1120"/>
                <a:gd name="T5" fmla="*/ 832 h 832"/>
                <a:gd name="T6" fmla="*/ 16 w 1120"/>
                <a:gd name="T7" fmla="*/ 520 h 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0"/>
                <a:gd name="T13" fmla="*/ 0 h 832"/>
                <a:gd name="T14" fmla="*/ 1120 w 1120"/>
                <a:gd name="T15" fmla="*/ 832 h 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0" h="832">
                  <a:moveTo>
                    <a:pt x="0" y="0"/>
                  </a:moveTo>
                  <a:lnTo>
                    <a:pt x="1112" y="320"/>
                  </a:lnTo>
                  <a:cubicBezTo>
                    <a:pt x="1115" y="491"/>
                    <a:pt x="1117" y="661"/>
                    <a:pt x="1120" y="832"/>
                  </a:cubicBezTo>
                  <a:lnTo>
                    <a:pt x="16" y="5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33"/>
            <p:cNvSpPr>
              <a:spLocks/>
            </p:cNvSpPr>
            <p:nvPr/>
          </p:nvSpPr>
          <p:spPr bwMode="auto">
            <a:xfrm>
              <a:off x="3768" y="352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34"/>
            <p:cNvSpPr>
              <a:spLocks/>
            </p:cNvSpPr>
            <p:nvPr/>
          </p:nvSpPr>
          <p:spPr bwMode="auto">
            <a:xfrm>
              <a:off x="3784" y="400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35"/>
            <p:cNvSpPr>
              <a:spLocks/>
            </p:cNvSpPr>
            <p:nvPr/>
          </p:nvSpPr>
          <p:spPr bwMode="auto">
            <a:xfrm>
              <a:off x="3768" y="3504"/>
              <a:ext cx="1968" cy="704"/>
            </a:xfrm>
            <a:custGeom>
              <a:avLst/>
              <a:gdLst>
                <a:gd name="T0" fmla="*/ 1968 w 1968"/>
                <a:gd name="T1" fmla="*/ 496 h 704"/>
                <a:gd name="T2" fmla="*/ 1968 w 1968"/>
                <a:gd name="T3" fmla="*/ 0 h 704"/>
                <a:gd name="T4" fmla="*/ 1808 w 1968"/>
                <a:gd name="T5" fmla="*/ 80 h 704"/>
                <a:gd name="T6" fmla="*/ 1552 w 1968"/>
                <a:gd name="T7" fmla="*/ 144 h 704"/>
                <a:gd name="T8" fmla="*/ 1248 w 1968"/>
                <a:gd name="T9" fmla="*/ 208 h 704"/>
                <a:gd name="T10" fmla="*/ 1008 w 1968"/>
                <a:gd name="T11" fmla="*/ 224 h 704"/>
                <a:gd name="T12" fmla="*/ 768 w 1968"/>
                <a:gd name="T13" fmla="*/ 224 h 704"/>
                <a:gd name="T14" fmla="*/ 528 w 1968"/>
                <a:gd name="T15" fmla="*/ 208 h 704"/>
                <a:gd name="T16" fmla="*/ 272 w 1968"/>
                <a:gd name="T17" fmla="*/ 176 h 704"/>
                <a:gd name="T18" fmla="*/ 128 w 1968"/>
                <a:gd name="T19" fmla="*/ 144 h 704"/>
                <a:gd name="T20" fmla="*/ 0 w 1968"/>
                <a:gd name="T21" fmla="*/ 128 h 704"/>
                <a:gd name="T22" fmla="*/ 16 w 1968"/>
                <a:gd name="T23" fmla="*/ 608 h 704"/>
                <a:gd name="T24" fmla="*/ 192 w 1968"/>
                <a:gd name="T25" fmla="*/ 640 h 704"/>
                <a:gd name="T26" fmla="*/ 368 w 1968"/>
                <a:gd name="T27" fmla="*/ 672 h 704"/>
                <a:gd name="T28" fmla="*/ 480 w 1968"/>
                <a:gd name="T29" fmla="*/ 688 h 704"/>
                <a:gd name="T30" fmla="*/ 592 w 1968"/>
                <a:gd name="T31" fmla="*/ 688 h 704"/>
                <a:gd name="T32" fmla="*/ 768 w 1968"/>
                <a:gd name="T33" fmla="*/ 704 h 704"/>
                <a:gd name="T34" fmla="*/ 928 w 1968"/>
                <a:gd name="T35" fmla="*/ 704 h 704"/>
                <a:gd name="T36" fmla="*/ 1072 w 1968"/>
                <a:gd name="T37" fmla="*/ 704 h 704"/>
                <a:gd name="T38" fmla="*/ 1264 w 1968"/>
                <a:gd name="T39" fmla="*/ 688 h 704"/>
                <a:gd name="T40" fmla="*/ 1392 w 1968"/>
                <a:gd name="T41" fmla="*/ 672 h 704"/>
                <a:gd name="T42" fmla="*/ 1536 w 1968"/>
                <a:gd name="T43" fmla="*/ 640 h 704"/>
                <a:gd name="T44" fmla="*/ 1712 w 1968"/>
                <a:gd name="T45" fmla="*/ 592 h 704"/>
                <a:gd name="T46" fmla="*/ 1824 w 1968"/>
                <a:gd name="T47" fmla="*/ 560 h 704"/>
                <a:gd name="T48" fmla="*/ 1904 w 1968"/>
                <a:gd name="T49" fmla="*/ 528 h 704"/>
                <a:gd name="T50" fmla="*/ 1968 w 1968"/>
                <a:gd name="T51" fmla="*/ 496 h 7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68"/>
                <a:gd name="T79" fmla="*/ 0 h 704"/>
                <a:gd name="T80" fmla="*/ 1968 w 1968"/>
                <a:gd name="T81" fmla="*/ 704 h 7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68" h="704">
                  <a:moveTo>
                    <a:pt x="1968" y="496"/>
                  </a:moveTo>
                  <a:lnTo>
                    <a:pt x="1968" y="0"/>
                  </a:lnTo>
                  <a:lnTo>
                    <a:pt x="1808" y="80"/>
                  </a:lnTo>
                  <a:lnTo>
                    <a:pt x="1552" y="144"/>
                  </a:lnTo>
                  <a:lnTo>
                    <a:pt x="1248" y="208"/>
                  </a:lnTo>
                  <a:lnTo>
                    <a:pt x="1008" y="224"/>
                  </a:lnTo>
                  <a:lnTo>
                    <a:pt x="768" y="224"/>
                  </a:lnTo>
                  <a:lnTo>
                    <a:pt x="528" y="208"/>
                  </a:lnTo>
                  <a:lnTo>
                    <a:pt x="272" y="176"/>
                  </a:lnTo>
                  <a:lnTo>
                    <a:pt x="128" y="144"/>
                  </a:lnTo>
                  <a:lnTo>
                    <a:pt x="0" y="128"/>
                  </a:lnTo>
                  <a:lnTo>
                    <a:pt x="16" y="608"/>
                  </a:lnTo>
                  <a:lnTo>
                    <a:pt x="192" y="640"/>
                  </a:lnTo>
                  <a:lnTo>
                    <a:pt x="368" y="672"/>
                  </a:lnTo>
                  <a:lnTo>
                    <a:pt x="480" y="688"/>
                  </a:lnTo>
                  <a:lnTo>
                    <a:pt x="592" y="688"/>
                  </a:lnTo>
                  <a:lnTo>
                    <a:pt x="768" y="704"/>
                  </a:lnTo>
                  <a:lnTo>
                    <a:pt x="928" y="704"/>
                  </a:lnTo>
                  <a:lnTo>
                    <a:pt x="1072" y="704"/>
                  </a:lnTo>
                  <a:lnTo>
                    <a:pt x="1264" y="688"/>
                  </a:lnTo>
                  <a:lnTo>
                    <a:pt x="1392" y="672"/>
                  </a:lnTo>
                  <a:lnTo>
                    <a:pt x="1536" y="640"/>
                  </a:lnTo>
                  <a:lnTo>
                    <a:pt x="1712" y="592"/>
                  </a:lnTo>
                  <a:lnTo>
                    <a:pt x="1824" y="560"/>
                  </a:lnTo>
                  <a:lnTo>
                    <a:pt x="1904" y="528"/>
                  </a:lnTo>
                  <a:lnTo>
                    <a:pt x="1968" y="49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36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37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38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39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40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41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42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43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44"/>
            <p:cNvSpPr>
              <a:spLocks/>
            </p:cNvSpPr>
            <p:nvPr/>
          </p:nvSpPr>
          <p:spPr bwMode="auto">
            <a:xfrm>
              <a:off x="5189" y="387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45"/>
            <p:cNvSpPr>
              <a:spLocks/>
            </p:cNvSpPr>
            <p:nvPr/>
          </p:nvSpPr>
          <p:spPr bwMode="auto">
            <a:xfrm>
              <a:off x="5563" y="368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46"/>
            <p:cNvSpPr>
              <a:spLocks/>
            </p:cNvSpPr>
            <p:nvPr/>
          </p:nvSpPr>
          <p:spPr bwMode="auto">
            <a:xfrm flipH="1">
              <a:off x="5467" y="38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47"/>
            <p:cNvSpPr>
              <a:spLocks/>
            </p:cNvSpPr>
            <p:nvPr/>
          </p:nvSpPr>
          <p:spPr bwMode="auto">
            <a:xfrm>
              <a:off x="3861" y="393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48"/>
            <p:cNvSpPr>
              <a:spLocks/>
            </p:cNvSpPr>
            <p:nvPr/>
          </p:nvSpPr>
          <p:spPr bwMode="auto">
            <a:xfrm>
              <a:off x="4235" y="37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49"/>
            <p:cNvSpPr>
              <a:spLocks/>
            </p:cNvSpPr>
            <p:nvPr/>
          </p:nvSpPr>
          <p:spPr bwMode="auto">
            <a:xfrm flipH="1">
              <a:off x="4139" y="391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5" name="Group 150"/>
          <p:cNvGrpSpPr>
            <a:grpSpLocks/>
          </p:cNvGrpSpPr>
          <p:nvPr/>
        </p:nvGrpSpPr>
        <p:grpSpPr bwMode="auto">
          <a:xfrm>
            <a:off x="2051720" y="3573016"/>
            <a:ext cx="4737100" cy="2444750"/>
            <a:chOff x="1280" y="2224"/>
            <a:chExt cx="2984" cy="1540"/>
          </a:xfrm>
        </p:grpSpPr>
        <p:sp>
          <p:nvSpPr>
            <p:cNvPr id="166" name="Freeform 151"/>
            <p:cNvSpPr>
              <a:spLocks/>
            </p:cNvSpPr>
            <p:nvPr/>
          </p:nvSpPr>
          <p:spPr bwMode="auto">
            <a:xfrm>
              <a:off x="1280" y="2224"/>
              <a:ext cx="2984" cy="1540"/>
            </a:xfrm>
            <a:custGeom>
              <a:avLst/>
              <a:gdLst>
                <a:gd name="T0" fmla="*/ 0 w 2984"/>
                <a:gd name="T1" fmla="*/ 4 h 1540"/>
                <a:gd name="T2" fmla="*/ 8 w 2984"/>
                <a:gd name="T3" fmla="*/ 984 h 1540"/>
                <a:gd name="T4" fmla="*/ 48 w 2984"/>
                <a:gd name="T5" fmla="*/ 1104 h 1540"/>
                <a:gd name="T6" fmla="*/ 112 w 2984"/>
                <a:gd name="T7" fmla="*/ 1180 h 1540"/>
                <a:gd name="T8" fmla="*/ 180 w 2984"/>
                <a:gd name="T9" fmla="*/ 1228 h 1540"/>
                <a:gd name="T10" fmla="*/ 260 w 2984"/>
                <a:gd name="T11" fmla="*/ 1288 h 1540"/>
                <a:gd name="T12" fmla="*/ 368 w 2984"/>
                <a:gd name="T13" fmla="*/ 1336 h 1540"/>
                <a:gd name="T14" fmla="*/ 488 w 2984"/>
                <a:gd name="T15" fmla="*/ 1384 h 1540"/>
                <a:gd name="T16" fmla="*/ 640 w 2984"/>
                <a:gd name="T17" fmla="*/ 1432 h 1540"/>
                <a:gd name="T18" fmla="*/ 768 w 2984"/>
                <a:gd name="T19" fmla="*/ 1464 h 1540"/>
                <a:gd name="T20" fmla="*/ 952 w 2984"/>
                <a:gd name="T21" fmla="*/ 1500 h 1540"/>
                <a:gd name="T22" fmla="*/ 1108 w 2984"/>
                <a:gd name="T23" fmla="*/ 1520 h 1540"/>
                <a:gd name="T24" fmla="*/ 1276 w 2984"/>
                <a:gd name="T25" fmla="*/ 1536 h 1540"/>
                <a:gd name="T26" fmla="*/ 1432 w 2984"/>
                <a:gd name="T27" fmla="*/ 1540 h 1540"/>
                <a:gd name="T28" fmla="*/ 1584 w 2984"/>
                <a:gd name="T29" fmla="*/ 1536 h 1540"/>
                <a:gd name="T30" fmla="*/ 1776 w 2984"/>
                <a:gd name="T31" fmla="*/ 1528 h 1540"/>
                <a:gd name="T32" fmla="*/ 1940 w 2984"/>
                <a:gd name="T33" fmla="*/ 1520 h 1540"/>
                <a:gd name="T34" fmla="*/ 2136 w 2984"/>
                <a:gd name="T35" fmla="*/ 1496 h 1540"/>
                <a:gd name="T36" fmla="*/ 2456 w 2984"/>
                <a:gd name="T37" fmla="*/ 1400 h 1540"/>
                <a:gd name="T38" fmla="*/ 2616 w 2984"/>
                <a:gd name="T39" fmla="*/ 1340 h 1540"/>
                <a:gd name="T40" fmla="*/ 2776 w 2984"/>
                <a:gd name="T41" fmla="*/ 1244 h 1540"/>
                <a:gd name="T42" fmla="*/ 2860 w 2984"/>
                <a:gd name="T43" fmla="*/ 1172 h 1540"/>
                <a:gd name="T44" fmla="*/ 2928 w 2984"/>
                <a:gd name="T45" fmla="*/ 1100 h 1540"/>
                <a:gd name="T46" fmla="*/ 2984 w 2984"/>
                <a:gd name="T47" fmla="*/ 992 h 1540"/>
                <a:gd name="T48" fmla="*/ 2960 w 2984"/>
                <a:gd name="T49" fmla="*/ 0 h 1540"/>
                <a:gd name="T50" fmla="*/ 2916 w 2984"/>
                <a:gd name="T51" fmla="*/ 100 h 1540"/>
                <a:gd name="T52" fmla="*/ 2848 w 2984"/>
                <a:gd name="T53" fmla="*/ 216 h 1540"/>
                <a:gd name="T54" fmla="*/ 2748 w 2984"/>
                <a:gd name="T55" fmla="*/ 292 h 1540"/>
                <a:gd name="T56" fmla="*/ 2620 w 2984"/>
                <a:gd name="T57" fmla="*/ 364 h 1540"/>
                <a:gd name="T58" fmla="*/ 2480 w 2984"/>
                <a:gd name="T59" fmla="*/ 408 h 1540"/>
                <a:gd name="T60" fmla="*/ 2328 w 2984"/>
                <a:gd name="T61" fmla="*/ 460 h 1540"/>
                <a:gd name="T62" fmla="*/ 2168 w 2984"/>
                <a:gd name="T63" fmla="*/ 496 h 1540"/>
                <a:gd name="T64" fmla="*/ 1992 w 2984"/>
                <a:gd name="T65" fmla="*/ 528 h 1540"/>
                <a:gd name="T66" fmla="*/ 1824 w 2984"/>
                <a:gd name="T67" fmla="*/ 544 h 1540"/>
                <a:gd name="T68" fmla="*/ 1620 w 2984"/>
                <a:gd name="T69" fmla="*/ 552 h 1540"/>
                <a:gd name="T70" fmla="*/ 1452 w 2984"/>
                <a:gd name="T71" fmla="*/ 552 h 1540"/>
                <a:gd name="T72" fmla="*/ 1284 w 2984"/>
                <a:gd name="T73" fmla="*/ 552 h 1540"/>
                <a:gd name="T74" fmla="*/ 1156 w 2984"/>
                <a:gd name="T75" fmla="*/ 548 h 1540"/>
                <a:gd name="T76" fmla="*/ 1008 w 2984"/>
                <a:gd name="T77" fmla="*/ 536 h 1540"/>
                <a:gd name="T78" fmla="*/ 848 w 2984"/>
                <a:gd name="T79" fmla="*/ 508 h 1540"/>
                <a:gd name="T80" fmla="*/ 760 w 2984"/>
                <a:gd name="T81" fmla="*/ 484 h 1540"/>
                <a:gd name="T82" fmla="*/ 700 w 2984"/>
                <a:gd name="T83" fmla="*/ 468 h 1540"/>
                <a:gd name="T84" fmla="*/ 532 w 2984"/>
                <a:gd name="T85" fmla="*/ 428 h 1540"/>
                <a:gd name="T86" fmla="*/ 408 w 2984"/>
                <a:gd name="T87" fmla="*/ 384 h 1540"/>
                <a:gd name="T88" fmla="*/ 312 w 2984"/>
                <a:gd name="T89" fmla="*/ 336 h 1540"/>
                <a:gd name="T90" fmla="*/ 200 w 2984"/>
                <a:gd name="T91" fmla="*/ 280 h 1540"/>
                <a:gd name="T92" fmla="*/ 56 w 2984"/>
                <a:gd name="T93" fmla="*/ 148 h 1540"/>
                <a:gd name="T94" fmla="*/ 0 w 2984"/>
                <a:gd name="T95" fmla="*/ 4 h 15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4"/>
                <a:gd name="T145" fmla="*/ 0 h 1540"/>
                <a:gd name="T146" fmla="*/ 2984 w 2984"/>
                <a:gd name="T147" fmla="*/ 1540 h 15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4" h="1540">
                  <a:moveTo>
                    <a:pt x="0" y="4"/>
                  </a:moveTo>
                  <a:lnTo>
                    <a:pt x="8" y="984"/>
                  </a:lnTo>
                  <a:lnTo>
                    <a:pt x="48" y="1104"/>
                  </a:lnTo>
                  <a:lnTo>
                    <a:pt x="112" y="1180"/>
                  </a:lnTo>
                  <a:lnTo>
                    <a:pt x="180" y="1228"/>
                  </a:lnTo>
                  <a:lnTo>
                    <a:pt x="260" y="1288"/>
                  </a:lnTo>
                  <a:lnTo>
                    <a:pt x="368" y="1336"/>
                  </a:lnTo>
                  <a:lnTo>
                    <a:pt x="488" y="1384"/>
                  </a:lnTo>
                  <a:lnTo>
                    <a:pt x="640" y="1432"/>
                  </a:lnTo>
                  <a:lnTo>
                    <a:pt x="768" y="1464"/>
                  </a:lnTo>
                  <a:lnTo>
                    <a:pt x="952" y="1500"/>
                  </a:lnTo>
                  <a:lnTo>
                    <a:pt x="1108" y="1520"/>
                  </a:lnTo>
                  <a:lnTo>
                    <a:pt x="1276" y="1536"/>
                  </a:lnTo>
                  <a:lnTo>
                    <a:pt x="1432" y="1540"/>
                  </a:lnTo>
                  <a:lnTo>
                    <a:pt x="1584" y="1536"/>
                  </a:lnTo>
                  <a:lnTo>
                    <a:pt x="1776" y="1528"/>
                  </a:lnTo>
                  <a:lnTo>
                    <a:pt x="1940" y="1520"/>
                  </a:lnTo>
                  <a:lnTo>
                    <a:pt x="2136" y="1496"/>
                  </a:lnTo>
                  <a:lnTo>
                    <a:pt x="2456" y="1400"/>
                  </a:lnTo>
                  <a:lnTo>
                    <a:pt x="2616" y="1340"/>
                  </a:lnTo>
                  <a:lnTo>
                    <a:pt x="2776" y="1244"/>
                  </a:lnTo>
                  <a:lnTo>
                    <a:pt x="2860" y="1172"/>
                  </a:lnTo>
                  <a:lnTo>
                    <a:pt x="2928" y="1100"/>
                  </a:lnTo>
                  <a:lnTo>
                    <a:pt x="2984" y="992"/>
                  </a:lnTo>
                  <a:lnTo>
                    <a:pt x="2960" y="0"/>
                  </a:lnTo>
                  <a:lnTo>
                    <a:pt x="2916" y="100"/>
                  </a:lnTo>
                  <a:lnTo>
                    <a:pt x="2848" y="216"/>
                  </a:lnTo>
                  <a:lnTo>
                    <a:pt x="2748" y="292"/>
                  </a:lnTo>
                  <a:lnTo>
                    <a:pt x="2620" y="364"/>
                  </a:lnTo>
                  <a:lnTo>
                    <a:pt x="2480" y="408"/>
                  </a:lnTo>
                  <a:lnTo>
                    <a:pt x="2328" y="460"/>
                  </a:lnTo>
                  <a:lnTo>
                    <a:pt x="2168" y="496"/>
                  </a:lnTo>
                  <a:lnTo>
                    <a:pt x="1992" y="528"/>
                  </a:lnTo>
                  <a:lnTo>
                    <a:pt x="1824" y="544"/>
                  </a:lnTo>
                  <a:lnTo>
                    <a:pt x="1620" y="552"/>
                  </a:lnTo>
                  <a:lnTo>
                    <a:pt x="1452" y="552"/>
                  </a:lnTo>
                  <a:lnTo>
                    <a:pt x="1284" y="552"/>
                  </a:lnTo>
                  <a:lnTo>
                    <a:pt x="1156" y="548"/>
                  </a:lnTo>
                  <a:lnTo>
                    <a:pt x="1008" y="536"/>
                  </a:lnTo>
                  <a:lnTo>
                    <a:pt x="848" y="508"/>
                  </a:lnTo>
                  <a:lnTo>
                    <a:pt x="760" y="484"/>
                  </a:lnTo>
                  <a:lnTo>
                    <a:pt x="700" y="468"/>
                  </a:lnTo>
                  <a:lnTo>
                    <a:pt x="532" y="428"/>
                  </a:lnTo>
                  <a:lnTo>
                    <a:pt x="408" y="384"/>
                  </a:lnTo>
                  <a:lnTo>
                    <a:pt x="312" y="336"/>
                  </a:lnTo>
                  <a:lnTo>
                    <a:pt x="200" y="280"/>
                  </a:lnTo>
                  <a:lnTo>
                    <a:pt x="56" y="148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2768" y="3360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2256" y="2976"/>
              <a:ext cx="112" cy="117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2816" y="2992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3648" y="3216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" name="Freeform 202"/>
          <p:cNvSpPr>
            <a:spLocks/>
          </p:cNvSpPr>
          <p:nvPr/>
        </p:nvSpPr>
        <p:spPr bwMode="auto">
          <a:xfrm>
            <a:off x="6197600" y="3663950"/>
            <a:ext cx="495300" cy="1219200"/>
          </a:xfrm>
          <a:custGeom>
            <a:avLst/>
            <a:gdLst>
              <a:gd name="T0" fmla="*/ 0 w 312"/>
              <a:gd name="T1" fmla="*/ 276 h 768"/>
              <a:gd name="T2" fmla="*/ 120 w 312"/>
              <a:gd name="T3" fmla="*/ 192 h 768"/>
              <a:gd name="T4" fmla="*/ 228 w 312"/>
              <a:gd name="T5" fmla="*/ 108 h 768"/>
              <a:gd name="T6" fmla="*/ 264 w 312"/>
              <a:gd name="T7" fmla="*/ 60 h 768"/>
              <a:gd name="T8" fmla="*/ 300 w 312"/>
              <a:gd name="T9" fmla="*/ 0 h 768"/>
              <a:gd name="T10" fmla="*/ 312 w 312"/>
              <a:gd name="T11" fmla="*/ 468 h 768"/>
              <a:gd name="T12" fmla="*/ 264 w 312"/>
              <a:gd name="T13" fmla="*/ 564 h 768"/>
              <a:gd name="T14" fmla="*/ 192 w 312"/>
              <a:gd name="T15" fmla="*/ 648 h 768"/>
              <a:gd name="T16" fmla="*/ 120 w 312"/>
              <a:gd name="T17" fmla="*/ 696 h 768"/>
              <a:gd name="T18" fmla="*/ 60 w 312"/>
              <a:gd name="T19" fmla="*/ 732 h 768"/>
              <a:gd name="T20" fmla="*/ 12 w 312"/>
              <a:gd name="T21" fmla="*/ 768 h 768"/>
              <a:gd name="T22" fmla="*/ 0 w 312"/>
              <a:gd name="T23" fmla="*/ 27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2"/>
              <a:gd name="T37" fmla="*/ 0 h 768"/>
              <a:gd name="T38" fmla="*/ 312 w 31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2" h="768">
                <a:moveTo>
                  <a:pt x="0" y="276"/>
                </a:moveTo>
                <a:lnTo>
                  <a:pt x="120" y="192"/>
                </a:lnTo>
                <a:lnTo>
                  <a:pt x="228" y="108"/>
                </a:lnTo>
                <a:lnTo>
                  <a:pt x="264" y="60"/>
                </a:lnTo>
                <a:lnTo>
                  <a:pt x="300" y="0"/>
                </a:lnTo>
                <a:lnTo>
                  <a:pt x="312" y="468"/>
                </a:lnTo>
                <a:lnTo>
                  <a:pt x="264" y="564"/>
                </a:lnTo>
                <a:lnTo>
                  <a:pt x="192" y="648"/>
                </a:lnTo>
                <a:lnTo>
                  <a:pt x="120" y="696"/>
                </a:lnTo>
                <a:lnTo>
                  <a:pt x="60" y="732"/>
                </a:lnTo>
                <a:lnTo>
                  <a:pt x="12" y="768"/>
                </a:lnTo>
                <a:lnTo>
                  <a:pt x="0" y="276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" name="Freeform 156"/>
          <p:cNvSpPr>
            <a:spLocks/>
          </p:cNvSpPr>
          <p:nvPr/>
        </p:nvSpPr>
        <p:spPr bwMode="auto">
          <a:xfrm>
            <a:off x="6191250" y="4375150"/>
            <a:ext cx="571500" cy="1276350"/>
          </a:xfrm>
          <a:custGeom>
            <a:avLst/>
            <a:gdLst>
              <a:gd name="T0" fmla="*/ 0 w 312"/>
              <a:gd name="T1" fmla="*/ 276 h 756"/>
              <a:gd name="T2" fmla="*/ 108 w 312"/>
              <a:gd name="T3" fmla="*/ 216 h 756"/>
              <a:gd name="T4" fmla="*/ 204 w 312"/>
              <a:gd name="T5" fmla="*/ 132 h 756"/>
              <a:gd name="T6" fmla="*/ 264 w 312"/>
              <a:gd name="T7" fmla="*/ 72 h 756"/>
              <a:gd name="T8" fmla="*/ 300 w 312"/>
              <a:gd name="T9" fmla="*/ 0 h 756"/>
              <a:gd name="T10" fmla="*/ 312 w 312"/>
              <a:gd name="T11" fmla="*/ 456 h 756"/>
              <a:gd name="T12" fmla="*/ 264 w 312"/>
              <a:gd name="T13" fmla="*/ 552 h 756"/>
              <a:gd name="T14" fmla="*/ 192 w 312"/>
              <a:gd name="T15" fmla="*/ 636 h 756"/>
              <a:gd name="T16" fmla="*/ 120 w 312"/>
              <a:gd name="T17" fmla="*/ 684 h 756"/>
              <a:gd name="T18" fmla="*/ 60 w 312"/>
              <a:gd name="T19" fmla="*/ 720 h 756"/>
              <a:gd name="T20" fmla="*/ 12 w 312"/>
              <a:gd name="T21" fmla="*/ 756 h 756"/>
              <a:gd name="T22" fmla="*/ 0 w 312"/>
              <a:gd name="T23" fmla="*/ 276 h 7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2"/>
              <a:gd name="T37" fmla="*/ 0 h 756"/>
              <a:gd name="T38" fmla="*/ 312 w 312"/>
              <a:gd name="T39" fmla="*/ 756 h 7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2" h="756">
                <a:moveTo>
                  <a:pt x="0" y="276"/>
                </a:moveTo>
                <a:lnTo>
                  <a:pt x="108" y="216"/>
                </a:lnTo>
                <a:lnTo>
                  <a:pt x="204" y="132"/>
                </a:lnTo>
                <a:lnTo>
                  <a:pt x="264" y="72"/>
                </a:lnTo>
                <a:lnTo>
                  <a:pt x="300" y="0"/>
                </a:lnTo>
                <a:lnTo>
                  <a:pt x="312" y="456"/>
                </a:lnTo>
                <a:lnTo>
                  <a:pt x="264" y="552"/>
                </a:lnTo>
                <a:lnTo>
                  <a:pt x="192" y="636"/>
                </a:lnTo>
                <a:lnTo>
                  <a:pt x="120" y="684"/>
                </a:lnTo>
                <a:lnTo>
                  <a:pt x="60" y="720"/>
                </a:lnTo>
                <a:lnTo>
                  <a:pt x="12" y="756"/>
                </a:lnTo>
                <a:lnTo>
                  <a:pt x="0" y="276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1" name="Freeform 157"/>
          <p:cNvSpPr>
            <a:spLocks/>
          </p:cNvSpPr>
          <p:nvPr/>
        </p:nvSpPr>
        <p:spPr bwMode="auto">
          <a:xfrm>
            <a:off x="2038350" y="4362450"/>
            <a:ext cx="1028700" cy="1447800"/>
          </a:xfrm>
          <a:custGeom>
            <a:avLst/>
            <a:gdLst>
              <a:gd name="T0" fmla="*/ 0 w 648"/>
              <a:gd name="T1" fmla="*/ 0 h 912"/>
              <a:gd name="T2" fmla="*/ 48 w 648"/>
              <a:gd name="T3" fmla="*/ 96 h 912"/>
              <a:gd name="T4" fmla="*/ 120 w 648"/>
              <a:gd name="T5" fmla="*/ 180 h 912"/>
              <a:gd name="T6" fmla="*/ 192 w 648"/>
              <a:gd name="T7" fmla="*/ 252 h 912"/>
              <a:gd name="T8" fmla="*/ 288 w 648"/>
              <a:gd name="T9" fmla="*/ 312 h 912"/>
              <a:gd name="T10" fmla="*/ 384 w 648"/>
              <a:gd name="T11" fmla="*/ 348 h 912"/>
              <a:gd name="T12" fmla="*/ 480 w 648"/>
              <a:gd name="T13" fmla="*/ 384 h 912"/>
              <a:gd name="T14" fmla="*/ 576 w 648"/>
              <a:gd name="T15" fmla="*/ 408 h 912"/>
              <a:gd name="T16" fmla="*/ 648 w 648"/>
              <a:gd name="T17" fmla="*/ 432 h 912"/>
              <a:gd name="T18" fmla="*/ 648 w 648"/>
              <a:gd name="T19" fmla="*/ 912 h 912"/>
              <a:gd name="T20" fmla="*/ 528 w 648"/>
              <a:gd name="T21" fmla="*/ 876 h 912"/>
              <a:gd name="T22" fmla="*/ 468 w 648"/>
              <a:gd name="T23" fmla="*/ 840 h 912"/>
              <a:gd name="T24" fmla="*/ 396 w 648"/>
              <a:gd name="T25" fmla="*/ 792 h 912"/>
              <a:gd name="T26" fmla="*/ 324 w 648"/>
              <a:gd name="T27" fmla="*/ 756 h 912"/>
              <a:gd name="T28" fmla="*/ 240 w 648"/>
              <a:gd name="T29" fmla="*/ 720 h 912"/>
              <a:gd name="T30" fmla="*/ 156 w 648"/>
              <a:gd name="T31" fmla="*/ 660 h 912"/>
              <a:gd name="T32" fmla="*/ 108 w 648"/>
              <a:gd name="T33" fmla="*/ 624 h 912"/>
              <a:gd name="T34" fmla="*/ 60 w 648"/>
              <a:gd name="T35" fmla="*/ 588 h 912"/>
              <a:gd name="T36" fmla="*/ 0 w 648"/>
              <a:gd name="T37" fmla="*/ 492 h 912"/>
              <a:gd name="T38" fmla="*/ 0 w 648"/>
              <a:gd name="T39" fmla="*/ 0 h 9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48"/>
              <a:gd name="T61" fmla="*/ 0 h 912"/>
              <a:gd name="T62" fmla="*/ 648 w 648"/>
              <a:gd name="T63" fmla="*/ 912 h 9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48" h="912">
                <a:moveTo>
                  <a:pt x="0" y="0"/>
                </a:moveTo>
                <a:lnTo>
                  <a:pt x="48" y="96"/>
                </a:lnTo>
                <a:lnTo>
                  <a:pt x="120" y="180"/>
                </a:lnTo>
                <a:lnTo>
                  <a:pt x="192" y="252"/>
                </a:lnTo>
                <a:lnTo>
                  <a:pt x="288" y="312"/>
                </a:lnTo>
                <a:lnTo>
                  <a:pt x="384" y="348"/>
                </a:lnTo>
                <a:lnTo>
                  <a:pt x="480" y="384"/>
                </a:lnTo>
                <a:lnTo>
                  <a:pt x="576" y="408"/>
                </a:lnTo>
                <a:lnTo>
                  <a:pt x="648" y="432"/>
                </a:lnTo>
                <a:lnTo>
                  <a:pt x="648" y="912"/>
                </a:lnTo>
                <a:lnTo>
                  <a:pt x="528" y="876"/>
                </a:lnTo>
                <a:lnTo>
                  <a:pt x="468" y="840"/>
                </a:lnTo>
                <a:lnTo>
                  <a:pt x="396" y="792"/>
                </a:lnTo>
                <a:lnTo>
                  <a:pt x="324" y="756"/>
                </a:lnTo>
                <a:lnTo>
                  <a:pt x="240" y="720"/>
                </a:lnTo>
                <a:lnTo>
                  <a:pt x="156" y="660"/>
                </a:lnTo>
                <a:lnTo>
                  <a:pt x="108" y="624"/>
                </a:lnTo>
                <a:lnTo>
                  <a:pt x="60" y="588"/>
                </a:lnTo>
                <a:lnTo>
                  <a:pt x="0" y="49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" name="Freeform 158"/>
          <p:cNvSpPr>
            <a:spLocks/>
          </p:cNvSpPr>
          <p:nvPr/>
        </p:nvSpPr>
        <p:spPr bwMode="auto">
          <a:xfrm>
            <a:off x="2019300" y="3619500"/>
            <a:ext cx="1071563" cy="1485900"/>
          </a:xfrm>
          <a:custGeom>
            <a:avLst/>
            <a:gdLst>
              <a:gd name="T0" fmla="*/ 0 w 675"/>
              <a:gd name="T1" fmla="*/ 0 h 936"/>
              <a:gd name="T2" fmla="*/ 51 w 675"/>
              <a:gd name="T3" fmla="*/ 66 h 936"/>
              <a:gd name="T4" fmla="*/ 69 w 675"/>
              <a:gd name="T5" fmla="*/ 102 h 936"/>
              <a:gd name="T6" fmla="*/ 137 w 675"/>
              <a:gd name="T7" fmla="*/ 180 h 936"/>
              <a:gd name="T8" fmla="*/ 219 w 675"/>
              <a:gd name="T9" fmla="*/ 234 h 936"/>
              <a:gd name="T10" fmla="*/ 309 w 675"/>
              <a:gd name="T11" fmla="*/ 282 h 936"/>
              <a:gd name="T12" fmla="*/ 411 w 675"/>
              <a:gd name="T13" fmla="*/ 324 h 936"/>
              <a:gd name="T14" fmla="*/ 507 w 675"/>
              <a:gd name="T15" fmla="*/ 360 h 936"/>
              <a:gd name="T16" fmla="*/ 597 w 675"/>
              <a:gd name="T17" fmla="*/ 390 h 936"/>
              <a:gd name="T18" fmla="*/ 675 w 675"/>
              <a:gd name="T19" fmla="*/ 420 h 936"/>
              <a:gd name="T20" fmla="*/ 663 w 675"/>
              <a:gd name="T21" fmla="*/ 936 h 936"/>
              <a:gd name="T22" fmla="*/ 572 w 675"/>
              <a:gd name="T23" fmla="*/ 912 h 936"/>
              <a:gd name="T24" fmla="*/ 485 w 675"/>
              <a:gd name="T25" fmla="*/ 888 h 936"/>
              <a:gd name="T26" fmla="*/ 423 w 675"/>
              <a:gd name="T27" fmla="*/ 852 h 936"/>
              <a:gd name="T28" fmla="*/ 348 w 675"/>
              <a:gd name="T29" fmla="*/ 816 h 936"/>
              <a:gd name="T30" fmla="*/ 249 w 675"/>
              <a:gd name="T31" fmla="*/ 780 h 936"/>
              <a:gd name="T32" fmla="*/ 162 w 675"/>
              <a:gd name="T33" fmla="*/ 708 h 936"/>
              <a:gd name="T34" fmla="*/ 112 w 675"/>
              <a:gd name="T35" fmla="*/ 660 h 936"/>
              <a:gd name="T36" fmla="*/ 75 w 675"/>
              <a:gd name="T37" fmla="*/ 588 h 936"/>
              <a:gd name="T38" fmla="*/ 12 w 675"/>
              <a:gd name="T39" fmla="*/ 492 h 936"/>
              <a:gd name="T40" fmla="*/ 0 w 675"/>
              <a:gd name="T41" fmla="*/ 0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5"/>
              <a:gd name="T64" fmla="*/ 0 h 936"/>
              <a:gd name="T65" fmla="*/ 675 w 675"/>
              <a:gd name="T66" fmla="*/ 936 h 9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5" h="936">
                <a:moveTo>
                  <a:pt x="0" y="0"/>
                </a:moveTo>
                <a:lnTo>
                  <a:pt x="51" y="66"/>
                </a:lnTo>
                <a:lnTo>
                  <a:pt x="69" y="102"/>
                </a:lnTo>
                <a:lnTo>
                  <a:pt x="137" y="180"/>
                </a:lnTo>
                <a:lnTo>
                  <a:pt x="219" y="234"/>
                </a:lnTo>
                <a:lnTo>
                  <a:pt x="309" y="282"/>
                </a:lnTo>
                <a:lnTo>
                  <a:pt x="411" y="324"/>
                </a:lnTo>
                <a:lnTo>
                  <a:pt x="507" y="360"/>
                </a:lnTo>
                <a:lnTo>
                  <a:pt x="597" y="390"/>
                </a:lnTo>
                <a:lnTo>
                  <a:pt x="675" y="420"/>
                </a:lnTo>
                <a:lnTo>
                  <a:pt x="663" y="936"/>
                </a:lnTo>
                <a:lnTo>
                  <a:pt x="572" y="912"/>
                </a:lnTo>
                <a:lnTo>
                  <a:pt x="485" y="888"/>
                </a:lnTo>
                <a:lnTo>
                  <a:pt x="423" y="852"/>
                </a:lnTo>
                <a:lnTo>
                  <a:pt x="348" y="816"/>
                </a:lnTo>
                <a:lnTo>
                  <a:pt x="249" y="780"/>
                </a:lnTo>
                <a:lnTo>
                  <a:pt x="162" y="708"/>
                </a:lnTo>
                <a:lnTo>
                  <a:pt x="112" y="660"/>
                </a:lnTo>
                <a:lnTo>
                  <a:pt x="75" y="588"/>
                </a:lnTo>
                <a:lnTo>
                  <a:pt x="12" y="49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3" name="Freeform 182"/>
          <p:cNvSpPr>
            <a:spLocks/>
          </p:cNvSpPr>
          <p:nvPr/>
        </p:nvSpPr>
        <p:spPr bwMode="auto">
          <a:xfrm>
            <a:off x="3009900" y="4838700"/>
            <a:ext cx="3232150" cy="1139825"/>
          </a:xfrm>
          <a:custGeom>
            <a:avLst/>
            <a:gdLst>
              <a:gd name="T0" fmla="*/ 16 w 2036"/>
              <a:gd name="T1" fmla="*/ 112 h 718"/>
              <a:gd name="T2" fmla="*/ 144 w 2036"/>
              <a:gd name="T3" fmla="*/ 144 h 718"/>
              <a:gd name="T4" fmla="*/ 336 w 2036"/>
              <a:gd name="T5" fmla="*/ 176 h 718"/>
              <a:gd name="T6" fmla="*/ 496 w 2036"/>
              <a:gd name="T7" fmla="*/ 192 h 718"/>
              <a:gd name="T8" fmla="*/ 672 w 2036"/>
              <a:gd name="T9" fmla="*/ 208 h 718"/>
              <a:gd name="T10" fmla="*/ 832 w 2036"/>
              <a:gd name="T11" fmla="*/ 208 h 718"/>
              <a:gd name="T12" fmla="*/ 992 w 2036"/>
              <a:gd name="T13" fmla="*/ 208 h 718"/>
              <a:gd name="T14" fmla="*/ 1200 w 2036"/>
              <a:gd name="T15" fmla="*/ 192 h 718"/>
              <a:gd name="T16" fmla="*/ 1376 w 2036"/>
              <a:gd name="T17" fmla="*/ 176 h 718"/>
              <a:gd name="T18" fmla="*/ 1552 w 2036"/>
              <a:gd name="T19" fmla="*/ 144 h 718"/>
              <a:gd name="T20" fmla="*/ 1712 w 2036"/>
              <a:gd name="T21" fmla="*/ 112 h 718"/>
              <a:gd name="T22" fmla="*/ 1872 w 2036"/>
              <a:gd name="T23" fmla="*/ 48 h 718"/>
              <a:gd name="T24" fmla="*/ 2032 w 2036"/>
              <a:gd name="T25" fmla="*/ 0 h 718"/>
              <a:gd name="T26" fmla="*/ 2036 w 2036"/>
              <a:gd name="T27" fmla="*/ 490 h 718"/>
              <a:gd name="T28" fmla="*/ 1892 w 2036"/>
              <a:gd name="T29" fmla="*/ 550 h 718"/>
              <a:gd name="T30" fmla="*/ 1736 w 2036"/>
              <a:gd name="T31" fmla="*/ 598 h 718"/>
              <a:gd name="T32" fmla="*/ 1536 w 2036"/>
              <a:gd name="T33" fmla="*/ 650 h 718"/>
              <a:gd name="T34" fmla="*/ 1352 w 2036"/>
              <a:gd name="T35" fmla="*/ 686 h 718"/>
              <a:gd name="T36" fmla="*/ 1148 w 2036"/>
              <a:gd name="T37" fmla="*/ 702 h 718"/>
              <a:gd name="T38" fmla="*/ 908 w 2036"/>
              <a:gd name="T39" fmla="*/ 710 h 718"/>
              <a:gd name="T40" fmla="*/ 680 w 2036"/>
              <a:gd name="T41" fmla="*/ 718 h 718"/>
              <a:gd name="T42" fmla="*/ 352 w 2036"/>
              <a:gd name="T43" fmla="*/ 688 h 718"/>
              <a:gd name="T44" fmla="*/ 192 w 2036"/>
              <a:gd name="T45" fmla="*/ 656 h 718"/>
              <a:gd name="T46" fmla="*/ 92 w 2036"/>
              <a:gd name="T47" fmla="*/ 646 h 718"/>
              <a:gd name="T48" fmla="*/ 0 w 2036"/>
              <a:gd name="T49" fmla="*/ 608 h 718"/>
              <a:gd name="T50" fmla="*/ 16 w 2036"/>
              <a:gd name="T51" fmla="*/ 112 h 7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36"/>
              <a:gd name="T79" fmla="*/ 0 h 718"/>
              <a:gd name="T80" fmla="*/ 2036 w 2036"/>
              <a:gd name="T81" fmla="*/ 718 h 7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36" h="718">
                <a:moveTo>
                  <a:pt x="16" y="112"/>
                </a:moveTo>
                <a:lnTo>
                  <a:pt x="144" y="144"/>
                </a:lnTo>
                <a:lnTo>
                  <a:pt x="336" y="176"/>
                </a:lnTo>
                <a:lnTo>
                  <a:pt x="496" y="192"/>
                </a:lnTo>
                <a:lnTo>
                  <a:pt x="672" y="208"/>
                </a:lnTo>
                <a:lnTo>
                  <a:pt x="832" y="208"/>
                </a:lnTo>
                <a:lnTo>
                  <a:pt x="992" y="208"/>
                </a:lnTo>
                <a:lnTo>
                  <a:pt x="1200" y="192"/>
                </a:lnTo>
                <a:lnTo>
                  <a:pt x="1376" y="176"/>
                </a:lnTo>
                <a:lnTo>
                  <a:pt x="1552" y="144"/>
                </a:lnTo>
                <a:lnTo>
                  <a:pt x="1712" y="112"/>
                </a:lnTo>
                <a:lnTo>
                  <a:pt x="1872" y="48"/>
                </a:lnTo>
                <a:lnTo>
                  <a:pt x="2032" y="0"/>
                </a:lnTo>
                <a:lnTo>
                  <a:pt x="2036" y="490"/>
                </a:lnTo>
                <a:lnTo>
                  <a:pt x="1892" y="550"/>
                </a:lnTo>
                <a:lnTo>
                  <a:pt x="1736" y="598"/>
                </a:lnTo>
                <a:lnTo>
                  <a:pt x="1536" y="650"/>
                </a:lnTo>
                <a:lnTo>
                  <a:pt x="1352" y="686"/>
                </a:lnTo>
                <a:lnTo>
                  <a:pt x="1148" y="702"/>
                </a:lnTo>
                <a:lnTo>
                  <a:pt x="908" y="710"/>
                </a:lnTo>
                <a:lnTo>
                  <a:pt x="680" y="718"/>
                </a:lnTo>
                <a:lnTo>
                  <a:pt x="352" y="688"/>
                </a:lnTo>
                <a:lnTo>
                  <a:pt x="192" y="656"/>
                </a:lnTo>
                <a:lnTo>
                  <a:pt x="92" y="646"/>
                </a:lnTo>
                <a:lnTo>
                  <a:pt x="0" y="608"/>
                </a:lnTo>
                <a:lnTo>
                  <a:pt x="16" y="112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" name="Freeform 201"/>
          <p:cNvSpPr>
            <a:spLocks/>
          </p:cNvSpPr>
          <p:nvPr/>
        </p:nvSpPr>
        <p:spPr bwMode="auto">
          <a:xfrm>
            <a:off x="3059832" y="4077072"/>
            <a:ext cx="3146425" cy="1120775"/>
          </a:xfrm>
          <a:custGeom>
            <a:avLst/>
            <a:gdLst>
              <a:gd name="T0" fmla="*/ 0 w 1964"/>
              <a:gd name="T1" fmla="*/ 116 h 706"/>
              <a:gd name="T2" fmla="*/ 134 w 1964"/>
              <a:gd name="T3" fmla="*/ 144 h 706"/>
              <a:gd name="T4" fmla="*/ 302 w 1964"/>
              <a:gd name="T5" fmla="*/ 174 h 706"/>
              <a:gd name="T6" fmla="*/ 472 w 1964"/>
              <a:gd name="T7" fmla="*/ 180 h 706"/>
              <a:gd name="T8" fmla="*/ 643 w 1964"/>
              <a:gd name="T9" fmla="*/ 196 h 706"/>
              <a:gd name="T10" fmla="*/ 806 w 1964"/>
              <a:gd name="T11" fmla="*/ 198 h 706"/>
              <a:gd name="T12" fmla="*/ 962 w 1964"/>
              <a:gd name="T13" fmla="*/ 192 h 706"/>
              <a:gd name="T14" fmla="*/ 1154 w 1964"/>
              <a:gd name="T15" fmla="*/ 180 h 706"/>
              <a:gd name="T16" fmla="*/ 1325 w 1964"/>
              <a:gd name="T17" fmla="*/ 164 h 706"/>
              <a:gd name="T18" fmla="*/ 1495 w 1964"/>
              <a:gd name="T19" fmla="*/ 132 h 706"/>
              <a:gd name="T20" fmla="*/ 1650 w 1964"/>
              <a:gd name="T21" fmla="*/ 100 h 706"/>
              <a:gd name="T22" fmla="*/ 1802 w 1964"/>
              <a:gd name="T23" fmla="*/ 60 h 706"/>
              <a:gd name="T24" fmla="*/ 1958 w 1964"/>
              <a:gd name="T25" fmla="*/ 0 h 706"/>
              <a:gd name="T26" fmla="*/ 1964 w 1964"/>
              <a:gd name="T27" fmla="*/ 478 h 706"/>
              <a:gd name="T28" fmla="*/ 1825 w 1964"/>
              <a:gd name="T29" fmla="*/ 538 h 706"/>
              <a:gd name="T30" fmla="*/ 1673 w 1964"/>
              <a:gd name="T31" fmla="*/ 586 h 706"/>
              <a:gd name="T32" fmla="*/ 1480 w 1964"/>
              <a:gd name="T33" fmla="*/ 638 h 706"/>
              <a:gd name="T34" fmla="*/ 1302 w 1964"/>
              <a:gd name="T35" fmla="*/ 674 h 706"/>
              <a:gd name="T36" fmla="*/ 1104 w 1964"/>
              <a:gd name="T37" fmla="*/ 690 h 706"/>
              <a:gd name="T38" fmla="*/ 871 w 1964"/>
              <a:gd name="T39" fmla="*/ 698 h 706"/>
              <a:gd name="T40" fmla="*/ 651 w 1964"/>
              <a:gd name="T41" fmla="*/ 706 h 706"/>
              <a:gd name="T42" fmla="*/ 333 w 1964"/>
              <a:gd name="T43" fmla="*/ 676 h 706"/>
              <a:gd name="T44" fmla="*/ 178 w 1964"/>
              <a:gd name="T45" fmla="*/ 644 h 706"/>
              <a:gd name="T46" fmla="*/ 81 w 1964"/>
              <a:gd name="T47" fmla="*/ 634 h 706"/>
              <a:gd name="T48" fmla="*/ 2 w 1964"/>
              <a:gd name="T49" fmla="*/ 612 h 706"/>
              <a:gd name="T50" fmla="*/ 0 w 1964"/>
              <a:gd name="T51" fmla="*/ 116 h 7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64"/>
              <a:gd name="T79" fmla="*/ 0 h 706"/>
              <a:gd name="T80" fmla="*/ 1964 w 1964"/>
              <a:gd name="T81" fmla="*/ 706 h 7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64" h="706">
                <a:moveTo>
                  <a:pt x="0" y="116"/>
                </a:moveTo>
                <a:lnTo>
                  <a:pt x="134" y="144"/>
                </a:lnTo>
                <a:lnTo>
                  <a:pt x="302" y="174"/>
                </a:lnTo>
                <a:lnTo>
                  <a:pt x="472" y="180"/>
                </a:lnTo>
                <a:lnTo>
                  <a:pt x="643" y="196"/>
                </a:lnTo>
                <a:lnTo>
                  <a:pt x="806" y="198"/>
                </a:lnTo>
                <a:lnTo>
                  <a:pt x="962" y="192"/>
                </a:lnTo>
                <a:lnTo>
                  <a:pt x="1154" y="180"/>
                </a:lnTo>
                <a:lnTo>
                  <a:pt x="1325" y="164"/>
                </a:lnTo>
                <a:lnTo>
                  <a:pt x="1495" y="132"/>
                </a:lnTo>
                <a:lnTo>
                  <a:pt x="1650" y="100"/>
                </a:lnTo>
                <a:lnTo>
                  <a:pt x="1802" y="60"/>
                </a:lnTo>
                <a:lnTo>
                  <a:pt x="1958" y="0"/>
                </a:lnTo>
                <a:lnTo>
                  <a:pt x="1964" y="478"/>
                </a:lnTo>
                <a:lnTo>
                  <a:pt x="1825" y="538"/>
                </a:lnTo>
                <a:lnTo>
                  <a:pt x="1673" y="586"/>
                </a:lnTo>
                <a:lnTo>
                  <a:pt x="1480" y="638"/>
                </a:lnTo>
                <a:lnTo>
                  <a:pt x="1302" y="674"/>
                </a:lnTo>
                <a:lnTo>
                  <a:pt x="1104" y="690"/>
                </a:lnTo>
                <a:lnTo>
                  <a:pt x="871" y="698"/>
                </a:lnTo>
                <a:lnTo>
                  <a:pt x="651" y="706"/>
                </a:lnTo>
                <a:lnTo>
                  <a:pt x="333" y="676"/>
                </a:lnTo>
                <a:lnTo>
                  <a:pt x="178" y="644"/>
                </a:lnTo>
                <a:lnTo>
                  <a:pt x="81" y="634"/>
                </a:lnTo>
                <a:lnTo>
                  <a:pt x="2" y="612"/>
                </a:lnTo>
                <a:lnTo>
                  <a:pt x="0" y="116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06" name="Group 183"/>
          <p:cNvGrpSpPr>
            <a:grpSpLocks/>
          </p:cNvGrpSpPr>
          <p:nvPr/>
        </p:nvGrpSpPr>
        <p:grpSpPr bwMode="auto">
          <a:xfrm>
            <a:off x="2987824" y="3501008"/>
            <a:ext cx="3255962" cy="912812"/>
            <a:chOff x="3637" y="3289"/>
            <a:chExt cx="1971" cy="575"/>
          </a:xfrm>
        </p:grpSpPr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3637" y="3289"/>
              <a:ext cx="1971" cy="575"/>
            </a:xfrm>
            <a:custGeom>
              <a:avLst/>
              <a:gdLst>
                <a:gd name="T0" fmla="*/ 0 w 1971"/>
                <a:gd name="T1" fmla="*/ 462 h 559"/>
                <a:gd name="T2" fmla="*/ 852 w 1971"/>
                <a:gd name="T3" fmla="*/ 0 h 559"/>
                <a:gd name="T4" fmla="*/ 1971 w 1971"/>
                <a:gd name="T5" fmla="*/ 359 h 559"/>
                <a:gd name="T6" fmla="*/ 1779 w 1971"/>
                <a:gd name="T7" fmla="*/ 423 h 559"/>
                <a:gd name="T8" fmla="*/ 1539 w 1971"/>
                <a:gd name="T9" fmla="*/ 487 h 559"/>
                <a:gd name="T10" fmla="*/ 1380 w 1971"/>
                <a:gd name="T11" fmla="*/ 522 h 559"/>
                <a:gd name="T12" fmla="*/ 1158 w 1971"/>
                <a:gd name="T13" fmla="*/ 552 h 559"/>
                <a:gd name="T14" fmla="*/ 947 w 1971"/>
                <a:gd name="T15" fmla="*/ 543 h 559"/>
                <a:gd name="T16" fmla="*/ 691 w 1971"/>
                <a:gd name="T17" fmla="*/ 559 h 559"/>
                <a:gd name="T18" fmla="*/ 371 w 1971"/>
                <a:gd name="T19" fmla="*/ 535 h 559"/>
                <a:gd name="T20" fmla="*/ 198 w 1971"/>
                <a:gd name="T21" fmla="*/ 516 h 559"/>
                <a:gd name="T22" fmla="*/ 60 w 1971"/>
                <a:gd name="T23" fmla="*/ 480 h 559"/>
                <a:gd name="T24" fmla="*/ 0 w 1971"/>
                <a:gd name="T25" fmla="*/ 462 h 5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71"/>
                <a:gd name="T40" fmla="*/ 0 h 559"/>
                <a:gd name="T41" fmla="*/ 1971 w 1971"/>
                <a:gd name="T42" fmla="*/ 559 h 5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71" h="559">
                  <a:moveTo>
                    <a:pt x="0" y="462"/>
                  </a:moveTo>
                  <a:lnTo>
                    <a:pt x="852" y="0"/>
                  </a:lnTo>
                  <a:lnTo>
                    <a:pt x="1971" y="359"/>
                  </a:lnTo>
                  <a:lnTo>
                    <a:pt x="1779" y="423"/>
                  </a:lnTo>
                  <a:lnTo>
                    <a:pt x="1539" y="487"/>
                  </a:lnTo>
                  <a:lnTo>
                    <a:pt x="1380" y="522"/>
                  </a:lnTo>
                  <a:lnTo>
                    <a:pt x="1158" y="552"/>
                  </a:lnTo>
                  <a:lnTo>
                    <a:pt x="947" y="543"/>
                  </a:lnTo>
                  <a:lnTo>
                    <a:pt x="691" y="559"/>
                  </a:lnTo>
                  <a:lnTo>
                    <a:pt x="371" y="535"/>
                  </a:lnTo>
                  <a:lnTo>
                    <a:pt x="198" y="516"/>
                  </a:lnTo>
                  <a:lnTo>
                    <a:pt x="60" y="480"/>
                  </a:lnTo>
                  <a:lnTo>
                    <a:pt x="0" y="46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8" name="Group 185"/>
            <p:cNvGrpSpPr>
              <a:grpSpLocks/>
            </p:cNvGrpSpPr>
            <p:nvPr/>
          </p:nvGrpSpPr>
          <p:grpSpPr bwMode="auto">
            <a:xfrm>
              <a:off x="4019" y="3451"/>
              <a:ext cx="346" cy="282"/>
              <a:chOff x="4019" y="3451"/>
              <a:chExt cx="346" cy="282"/>
            </a:xfrm>
          </p:grpSpPr>
          <p:sp>
            <p:nvSpPr>
              <p:cNvPr id="209" name="Freeform 186"/>
              <p:cNvSpPr>
                <a:spLocks/>
              </p:cNvSpPr>
              <p:nvPr/>
            </p:nvSpPr>
            <p:spPr bwMode="auto">
              <a:xfrm>
                <a:off x="4019" y="3627"/>
                <a:ext cx="90" cy="106"/>
              </a:xfrm>
              <a:custGeom>
                <a:avLst/>
                <a:gdLst>
                  <a:gd name="T0" fmla="*/ 61 w 154"/>
                  <a:gd name="T1" fmla="*/ 5 h 186"/>
                  <a:gd name="T2" fmla="*/ 13 w 154"/>
                  <a:gd name="T3" fmla="*/ 133 h 186"/>
                  <a:gd name="T4" fmla="*/ 141 w 154"/>
                  <a:gd name="T5" fmla="*/ 181 h 186"/>
                  <a:gd name="T6" fmla="*/ 93 w 154"/>
                  <a:gd name="T7" fmla="*/ 101 h 186"/>
                  <a:gd name="T8" fmla="*/ 61 w 154"/>
                  <a:gd name="T9" fmla="*/ 5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86"/>
                  <a:gd name="T17" fmla="*/ 154 w 154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86">
                    <a:moveTo>
                      <a:pt x="61" y="5"/>
                    </a:moveTo>
                    <a:cubicBezTo>
                      <a:pt x="48" y="10"/>
                      <a:pt x="0" y="104"/>
                      <a:pt x="13" y="133"/>
                    </a:cubicBezTo>
                    <a:cubicBezTo>
                      <a:pt x="26" y="162"/>
                      <a:pt x="128" y="186"/>
                      <a:pt x="141" y="181"/>
                    </a:cubicBezTo>
                    <a:cubicBezTo>
                      <a:pt x="154" y="176"/>
                      <a:pt x="109" y="127"/>
                      <a:pt x="93" y="101"/>
                    </a:cubicBezTo>
                    <a:cubicBezTo>
                      <a:pt x="77" y="75"/>
                      <a:pt x="74" y="0"/>
                      <a:pt x="61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87"/>
              <p:cNvSpPr>
                <a:spLocks/>
              </p:cNvSpPr>
              <p:nvPr/>
            </p:nvSpPr>
            <p:spPr bwMode="auto">
              <a:xfrm>
                <a:off x="4275" y="3451"/>
                <a:ext cx="90" cy="106"/>
              </a:xfrm>
              <a:custGeom>
                <a:avLst/>
                <a:gdLst>
                  <a:gd name="T0" fmla="*/ 61 w 154"/>
                  <a:gd name="T1" fmla="*/ 5 h 186"/>
                  <a:gd name="T2" fmla="*/ 13 w 154"/>
                  <a:gd name="T3" fmla="*/ 133 h 186"/>
                  <a:gd name="T4" fmla="*/ 141 w 154"/>
                  <a:gd name="T5" fmla="*/ 181 h 186"/>
                  <a:gd name="T6" fmla="*/ 93 w 154"/>
                  <a:gd name="T7" fmla="*/ 101 h 186"/>
                  <a:gd name="T8" fmla="*/ 61 w 154"/>
                  <a:gd name="T9" fmla="*/ 5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86"/>
                  <a:gd name="T17" fmla="*/ 154 w 154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86">
                    <a:moveTo>
                      <a:pt x="61" y="5"/>
                    </a:moveTo>
                    <a:cubicBezTo>
                      <a:pt x="48" y="10"/>
                      <a:pt x="0" y="104"/>
                      <a:pt x="13" y="133"/>
                    </a:cubicBezTo>
                    <a:cubicBezTo>
                      <a:pt x="26" y="162"/>
                      <a:pt x="128" y="186"/>
                      <a:pt x="141" y="181"/>
                    </a:cubicBezTo>
                    <a:cubicBezTo>
                      <a:pt x="154" y="176"/>
                      <a:pt x="109" y="127"/>
                      <a:pt x="93" y="101"/>
                    </a:cubicBezTo>
                    <a:cubicBezTo>
                      <a:pt x="77" y="75"/>
                      <a:pt x="74" y="0"/>
                      <a:pt x="61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88"/>
              <p:cNvSpPr>
                <a:spLocks/>
              </p:cNvSpPr>
              <p:nvPr/>
            </p:nvSpPr>
            <p:spPr bwMode="auto">
              <a:xfrm flipH="1">
                <a:off x="4179" y="3579"/>
                <a:ext cx="90" cy="106"/>
              </a:xfrm>
              <a:custGeom>
                <a:avLst/>
                <a:gdLst>
                  <a:gd name="T0" fmla="*/ 61 w 154"/>
                  <a:gd name="T1" fmla="*/ 5 h 186"/>
                  <a:gd name="T2" fmla="*/ 13 w 154"/>
                  <a:gd name="T3" fmla="*/ 133 h 186"/>
                  <a:gd name="T4" fmla="*/ 141 w 154"/>
                  <a:gd name="T5" fmla="*/ 181 h 186"/>
                  <a:gd name="T6" fmla="*/ 93 w 154"/>
                  <a:gd name="T7" fmla="*/ 101 h 186"/>
                  <a:gd name="T8" fmla="*/ 61 w 154"/>
                  <a:gd name="T9" fmla="*/ 5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86"/>
                  <a:gd name="T17" fmla="*/ 154 w 154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86">
                    <a:moveTo>
                      <a:pt x="61" y="5"/>
                    </a:moveTo>
                    <a:cubicBezTo>
                      <a:pt x="48" y="10"/>
                      <a:pt x="0" y="104"/>
                      <a:pt x="13" y="133"/>
                    </a:cubicBezTo>
                    <a:cubicBezTo>
                      <a:pt x="26" y="162"/>
                      <a:pt x="128" y="186"/>
                      <a:pt x="141" y="181"/>
                    </a:cubicBezTo>
                    <a:cubicBezTo>
                      <a:pt x="154" y="176"/>
                      <a:pt x="109" y="127"/>
                      <a:pt x="93" y="101"/>
                    </a:cubicBezTo>
                    <a:cubicBezTo>
                      <a:pt x="77" y="75"/>
                      <a:pt x="74" y="0"/>
                      <a:pt x="61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2" name="Group 177"/>
          <p:cNvGrpSpPr>
            <a:grpSpLocks/>
          </p:cNvGrpSpPr>
          <p:nvPr/>
        </p:nvGrpSpPr>
        <p:grpSpPr bwMode="auto">
          <a:xfrm>
            <a:off x="4427984" y="2708920"/>
            <a:ext cx="2374900" cy="1355725"/>
            <a:chOff x="4084" y="1704"/>
            <a:chExt cx="1464" cy="822"/>
          </a:xfrm>
        </p:grpSpPr>
        <p:sp>
          <p:nvSpPr>
            <p:cNvPr id="213" name="Freeform 178"/>
            <p:cNvSpPr>
              <a:spLocks/>
            </p:cNvSpPr>
            <p:nvPr/>
          </p:nvSpPr>
          <p:spPr bwMode="auto">
            <a:xfrm>
              <a:off x="4084" y="1704"/>
              <a:ext cx="1464" cy="822"/>
            </a:xfrm>
            <a:custGeom>
              <a:avLst/>
              <a:gdLst>
                <a:gd name="T0" fmla="*/ 0 w 1464"/>
                <a:gd name="T1" fmla="*/ 480 h 822"/>
                <a:gd name="T2" fmla="*/ 884 w 1464"/>
                <a:gd name="T3" fmla="*/ 0 h 822"/>
                <a:gd name="T4" fmla="*/ 984 w 1464"/>
                <a:gd name="T5" fmla="*/ 30 h 822"/>
                <a:gd name="T6" fmla="*/ 1128 w 1464"/>
                <a:gd name="T7" fmla="*/ 90 h 822"/>
                <a:gd name="T8" fmla="*/ 1260 w 1464"/>
                <a:gd name="T9" fmla="*/ 162 h 822"/>
                <a:gd name="T10" fmla="*/ 1380 w 1464"/>
                <a:gd name="T11" fmla="*/ 258 h 822"/>
                <a:gd name="T12" fmla="*/ 1440 w 1464"/>
                <a:gd name="T13" fmla="*/ 318 h 822"/>
                <a:gd name="T14" fmla="*/ 1464 w 1464"/>
                <a:gd name="T15" fmla="*/ 402 h 822"/>
                <a:gd name="T16" fmla="*/ 1464 w 1464"/>
                <a:gd name="T17" fmla="*/ 510 h 822"/>
                <a:gd name="T18" fmla="*/ 1416 w 1464"/>
                <a:gd name="T19" fmla="*/ 594 h 822"/>
                <a:gd name="T20" fmla="*/ 1356 w 1464"/>
                <a:gd name="T21" fmla="*/ 678 h 822"/>
                <a:gd name="T22" fmla="*/ 1272 w 1464"/>
                <a:gd name="T23" fmla="*/ 738 h 822"/>
                <a:gd name="T24" fmla="*/ 1212 w 1464"/>
                <a:gd name="T25" fmla="*/ 774 h 822"/>
                <a:gd name="T26" fmla="*/ 1140 w 1464"/>
                <a:gd name="T27" fmla="*/ 822 h 822"/>
                <a:gd name="T28" fmla="*/ 0 w 1464"/>
                <a:gd name="T29" fmla="*/ 468 h 8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4"/>
                <a:gd name="T46" fmla="*/ 0 h 822"/>
                <a:gd name="T47" fmla="*/ 1464 w 1464"/>
                <a:gd name="T48" fmla="*/ 822 h 8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4" h="822">
                  <a:moveTo>
                    <a:pt x="0" y="480"/>
                  </a:moveTo>
                  <a:lnTo>
                    <a:pt x="884" y="0"/>
                  </a:lnTo>
                  <a:lnTo>
                    <a:pt x="984" y="30"/>
                  </a:lnTo>
                  <a:lnTo>
                    <a:pt x="1128" y="90"/>
                  </a:lnTo>
                  <a:lnTo>
                    <a:pt x="1260" y="162"/>
                  </a:lnTo>
                  <a:lnTo>
                    <a:pt x="1380" y="258"/>
                  </a:lnTo>
                  <a:lnTo>
                    <a:pt x="1440" y="318"/>
                  </a:lnTo>
                  <a:lnTo>
                    <a:pt x="1464" y="402"/>
                  </a:lnTo>
                  <a:lnTo>
                    <a:pt x="1464" y="510"/>
                  </a:lnTo>
                  <a:lnTo>
                    <a:pt x="1416" y="594"/>
                  </a:lnTo>
                  <a:lnTo>
                    <a:pt x="1356" y="678"/>
                  </a:lnTo>
                  <a:lnTo>
                    <a:pt x="1272" y="738"/>
                  </a:lnTo>
                  <a:lnTo>
                    <a:pt x="1212" y="774"/>
                  </a:lnTo>
                  <a:lnTo>
                    <a:pt x="1140" y="822"/>
                  </a:lnTo>
                  <a:lnTo>
                    <a:pt x="0" y="468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179"/>
            <p:cNvSpPr>
              <a:spLocks/>
            </p:cNvSpPr>
            <p:nvPr/>
          </p:nvSpPr>
          <p:spPr bwMode="auto">
            <a:xfrm>
              <a:off x="5176" y="2176"/>
              <a:ext cx="112" cy="117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180"/>
            <p:cNvSpPr>
              <a:spLocks/>
            </p:cNvSpPr>
            <p:nvPr/>
          </p:nvSpPr>
          <p:spPr bwMode="auto">
            <a:xfrm>
              <a:off x="5304" y="2144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181"/>
            <p:cNvSpPr>
              <a:spLocks/>
            </p:cNvSpPr>
            <p:nvPr/>
          </p:nvSpPr>
          <p:spPr bwMode="auto">
            <a:xfrm>
              <a:off x="5144" y="2032"/>
              <a:ext cx="112" cy="6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7" name="Freeform 159"/>
          <p:cNvSpPr>
            <a:spLocks/>
          </p:cNvSpPr>
          <p:nvPr/>
        </p:nvSpPr>
        <p:spPr bwMode="auto">
          <a:xfrm>
            <a:off x="2627784" y="2492896"/>
            <a:ext cx="3238500" cy="908050"/>
          </a:xfrm>
          <a:custGeom>
            <a:avLst/>
            <a:gdLst>
              <a:gd name="T0" fmla="*/ 1152 w 2040"/>
              <a:gd name="T1" fmla="*/ 572 h 572"/>
              <a:gd name="T2" fmla="*/ 2040 w 2040"/>
              <a:gd name="T3" fmla="*/ 92 h 572"/>
              <a:gd name="T4" fmla="*/ 1812 w 2040"/>
              <a:gd name="T5" fmla="*/ 68 h 572"/>
              <a:gd name="T6" fmla="*/ 1680 w 2040"/>
              <a:gd name="T7" fmla="*/ 44 h 572"/>
              <a:gd name="T8" fmla="*/ 1526 w 2040"/>
              <a:gd name="T9" fmla="*/ 20 h 572"/>
              <a:gd name="T10" fmla="*/ 1334 w 2040"/>
              <a:gd name="T11" fmla="*/ 0 h 572"/>
              <a:gd name="T12" fmla="*/ 1150 w 2040"/>
              <a:gd name="T13" fmla="*/ 4 h 572"/>
              <a:gd name="T14" fmla="*/ 1002 w 2040"/>
              <a:gd name="T15" fmla="*/ 0 h 572"/>
              <a:gd name="T16" fmla="*/ 854 w 2040"/>
              <a:gd name="T17" fmla="*/ 8 h 572"/>
              <a:gd name="T18" fmla="*/ 696 w 2040"/>
              <a:gd name="T19" fmla="*/ 20 h 572"/>
              <a:gd name="T20" fmla="*/ 530 w 2040"/>
              <a:gd name="T21" fmla="*/ 44 h 572"/>
              <a:gd name="T22" fmla="*/ 382 w 2040"/>
              <a:gd name="T23" fmla="*/ 72 h 572"/>
              <a:gd name="T24" fmla="*/ 286 w 2040"/>
              <a:gd name="T25" fmla="*/ 96 h 572"/>
              <a:gd name="T26" fmla="*/ 176 w 2040"/>
              <a:gd name="T27" fmla="*/ 128 h 572"/>
              <a:gd name="T28" fmla="*/ 88 w 2040"/>
              <a:gd name="T29" fmla="*/ 160 h 572"/>
              <a:gd name="T30" fmla="*/ 0 w 2040"/>
              <a:gd name="T31" fmla="*/ 196 h 572"/>
              <a:gd name="T32" fmla="*/ 1152 w 2040"/>
              <a:gd name="T33" fmla="*/ 572 h 5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0"/>
              <a:gd name="T52" fmla="*/ 0 h 572"/>
              <a:gd name="T53" fmla="*/ 2040 w 2040"/>
              <a:gd name="T54" fmla="*/ 572 h 5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0" h="572">
                <a:moveTo>
                  <a:pt x="1152" y="572"/>
                </a:moveTo>
                <a:lnTo>
                  <a:pt x="2040" y="92"/>
                </a:lnTo>
                <a:lnTo>
                  <a:pt x="1812" y="68"/>
                </a:lnTo>
                <a:lnTo>
                  <a:pt x="1680" y="44"/>
                </a:lnTo>
                <a:lnTo>
                  <a:pt x="1526" y="20"/>
                </a:lnTo>
                <a:lnTo>
                  <a:pt x="1334" y="0"/>
                </a:lnTo>
                <a:lnTo>
                  <a:pt x="1150" y="4"/>
                </a:lnTo>
                <a:lnTo>
                  <a:pt x="1002" y="0"/>
                </a:lnTo>
                <a:lnTo>
                  <a:pt x="854" y="8"/>
                </a:lnTo>
                <a:lnTo>
                  <a:pt x="696" y="20"/>
                </a:lnTo>
                <a:lnTo>
                  <a:pt x="530" y="44"/>
                </a:lnTo>
                <a:lnTo>
                  <a:pt x="382" y="72"/>
                </a:lnTo>
                <a:lnTo>
                  <a:pt x="286" y="96"/>
                </a:lnTo>
                <a:lnTo>
                  <a:pt x="176" y="128"/>
                </a:lnTo>
                <a:lnTo>
                  <a:pt x="88" y="160"/>
                </a:lnTo>
                <a:lnTo>
                  <a:pt x="0" y="196"/>
                </a:lnTo>
                <a:lnTo>
                  <a:pt x="1152" y="5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89" name="Group 160"/>
          <p:cNvGrpSpPr>
            <a:grpSpLocks/>
          </p:cNvGrpSpPr>
          <p:nvPr/>
        </p:nvGrpSpPr>
        <p:grpSpPr bwMode="auto">
          <a:xfrm rot="19972800">
            <a:off x="1463675" y="1539875"/>
            <a:ext cx="5692775" cy="1150938"/>
            <a:chOff x="198" y="3003"/>
            <a:chExt cx="3586" cy="725"/>
          </a:xfrm>
        </p:grpSpPr>
        <p:sp>
          <p:nvSpPr>
            <p:cNvPr id="190" name="Freeform 161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62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6"/>
                <a:gd name="T25" fmla="*/ 0 h 392"/>
                <a:gd name="T26" fmla="*/ 1256 w 1256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Oval 163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Oval 164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Oval 165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" name="Oval 166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Oval 167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7" name="Group 169"/>
          <p:cNvGrpSpPr>
            <a:grpSpLocks/>
          </p:cNvGrpSpPr>
          <p:nvPr/>
        </p:nvGrpSpPr>
        <p:grpSpPr bwMode="auto">
          <a:xfrm rot="18213907">
            <a:off x="1088231" y="2182019"/>
            <a:ext cx="5692775" cy="1150938"/>
            <a:chOff x="198" y="3003"/>
            <a:chExt cx="3586" cy="725"/>
          </a:xfrm>
        </p:grpSpPr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71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6"/>
                <a:gd name="T25" fmla="*/ 0 h 392"/>
                <a:gd name="T26" fmla="*/ 1256 w 1256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Oval 172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" name="Oval 173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Oval 174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Oval 175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Oval 176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8" name="Text Box 207"/>
          <p:cNvSpPr txBox="1">
            <a:spLocks noChangeArrowheads="1"/>
          </p:cNvSpPr>
          <p:nvPr/>
        </p:nvSpPr>
        <p:spPr bwMode="auto">
          <a:xfrm>
            <a:off x="2267744" y="2204864"/>
            <a:ext cx="4325938" cy="10668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Какая часть сыра </a:t>
            </a:r>
          </a:p>
          <a:p>
            <a:r>
              <a:rPr lang="ru-RU" sz="3200" b="1" dirty="0"/>
              <a:t>осталась на блюде?</a:t>
            </a:r>
          </a:p>
        </p:txBody>
      </p:sp>
      <p:sp>
        <p:nvSpPr>
          <p:cNvPr id="219" name="Text Box 3"/>
          <p:cNvSpPr txBox="1">
            <a:spLocks noChangeArrowheads="1"/>
          </p:cNvSpPr>
          <p:nvPr/>
        </p:nvSpPr>
        <p:spPr bwMode="auto">
          <a:xfrm>
            <a:off x="784225" y="5738813"/>
            <a:ext cx="1381125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доли</a:t>
            </a:r>
          </a:p>
        </p:txBody>
      </p:sp>
      <p:sp>
        <p:nvSpPr>
          <p:cNvPr id="220" name="Text Box 7"/>
          <p:cNvSpPr txBox="1">
            <a:spLocks noChangeArrowheads="1"/>
          </p:cNvSpPr>
          <p:nvPr/>
        </p:nvSpPr>
        <p:spPr bwMode="auto">
          <a:xfrm>
            <a:off x="822325" y="5749925"/>
            <a:ext cx="1628775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долей</a:t>
            </a:r>
          </a:p>
        </p:txBody>
      </p:sp>
      <p:sp>
        <p:nvSpPr>
          <p:cNvPr id="221" name="Text Box 2"/>
          <p:cNvSpPr txBox="1">
            <a:spLocks noChangeArrowheads="1"/>
          </p:cNvSpPr>
          <p:nvPr/>
        </p:nvSpPr>
        <p:spPr bwMode="auto">
          <a:xfrm>
            <a:off x="187325" y="5408613"/>
            <a:ext cx="641350" cy="11890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22" name="Text Box 4"/>
          <p:cNvSpPr txBox="1">
            <a:spLocks noChangeArrowheads="1"/>
          </p:cNvSpPr>
          <p:nvPr/>
        </p:nvSpPr>
        <p:spPr bwMode="auto">
          <a:xfrm>
            <a:off x="179512" y="5445224"/>
            <a:ext cx="641350" cy="1189037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223" name="Text Box 6"/>
          <p:cNvSpPr txBox="1">
            <a:spLocks noChangeArrowheads="1"/>
          </p:cNvSpPr>
          <p:nvPr/>
        </p:nvSpPr>
        <p:spPr bwMode="auto">
          <a:xfrm>
            <a:off x="250825" y="5445125"/>
            <a:ext cx="641350" cy="1189038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grpSp>
        <p:nvGrpSpPr>
          <p:cNvPr id="224" name="Group 5"/>
          <p:cNvGrpSpPr>
            <a:grpSpLocks/>
          </p:cNvGrpSpPr>
          <p:nvPr/>
        </p:nvGrpSpPr>
        <p:grpSpPr bwMode="auto">
          <a:xfrm>
            <a:off x="250825" y="5445125"/>
            <a:ext cx="2200275" cy="1189038"/>
            <a:chOff x="102" y="3439"/>
            <a:chExt cx="1386" cy="749"/>
          </a:xfrm>
        </p:grpSpPr>
        <p:sp>
          <p:nvSpPr>
            <p:cNvPr id="225" name="Text Box 6"/>
            <p:cNvSpPr txBox="1">
              <a:spLocks noChangeArrowheads="1"/>
            </p:cNvSpPr>
            <p:nvPr/>
          </p:nvSpPr>
          <p:spPr bwMode="auto">
            <a:xfrm>
              <a:off x="102" y="3439"/>
              <a:ext cx="404" cy="74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7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26" name="Text Box 7"/>
            <p:cNvSpPr txBox="1">
              <a:spLocks noChangeArrowheads="1"/>
            </p:cNvSpPr>
            <p:nvPr/>
          </p:nvSpPr>
          <p:spPr bwMode="auto">
            <a:xfrm>
              <a:off x="462" y="3631"/>
              <a:ext cx="1026" cy="4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долей</a:t>
              </a:r>
            </a:p>
          </p:txBody>
        </p:sp>
      </p:grpSp>
      <p:grpSp>
        <p:nvGrpSpPr>
          <p:cNvPr id="186" name="Group 189"/>
          <p:cNvGrpSpPr>
            <a:grpSpLocks/>
          </p:cNvGrpSpPr>
          <p:nvPr/>
        </p:nvGrpSpPr>
        <p:grpSpPr bwMode="auto">
          <a:xfrm>
            <a:off x="3059832" y="2708920"/>
            <a:ext cx="2794000" cy="3086100"/>
            <a:chOff x="1904" y="1776"/>
            <a:chExt cx="1760" cy="1944"/>
          </a:xfrm>
        </p:grpSpPr>
        <p:sp>
          <p:nvSpPr>
            <p:cNvPr id="187" name="Line 190"/>
            <p:cNvSpPr>
              <a:spLocks noChangeShapeType="1"/>
            </p:cNvSpPr>
            <p:nvPr/>
          </p:nvSpPr>
          <p:spPr bwMode="auto">
            <a:xfrm flipV="1">
              <a:off x="1912" y="1776"/>
              <a:ext cx="1752" cy="94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Line 191"/>
            <p:cNvSpPr>
              <a:spLocks noChangeShapeType="1"/>
            </p:cNvSpPr>
            <p:nvPr/>
          </p:nvSpPr>
          <p:spPr bwMode="auto">
            <a:xfrm>
              <a:off x="1904" y="2720"/>
              <a:ext cx="8" cy="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3" name="Group 204"/>
          <p:cNvGrpSpPr>
            <a:grpSpLocks/>
          </p:cNvGrpSpPr>
          <p:nvPr/>
        </p:nvGrpSpPr>
        <p:grpSpPr bwMode="auto">
          <a:xfrm>
            <a:off x="2613025" y="2933700"/>
            <a:ext cx="3619500" cy="2730500"/>
            <a:chOff x="1648" y="1896"/>
            <a:chExt cx="2280" cy="1720"/>
          </a:xfrm>
        </p:grpSpPr>
        <p:sp>
          <p:nvSpPr>
            <p:cNvPr id="184" name="Line 205"/>
            <p:cNvSpPr>
              <a:spLocks noChangeShapeType="1"/>
            </p:cNvSpPr>
            <p:nvPr/>
          </p:nvSpPr>
          <p:spPr bwMode="auto">
            <a:xfrm>
              <a:off x="1648" y="1896"/>
              <a:ext cx="2280" cy="72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206"/>
            <p:cNvSpPr>
              <a:spLocks noChangeShapeType="1"/>
            </p:cNvSpPr>
            <p:nvPr/>
          </p:nvSpPr>
          <p:spPr bwMode="auto">
            <a:xfrm>
              <a:off x="3912" y="2616"/>
              <a:ext cx="8" cy="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7" name="Freeform 203"/>
          <p:cNvSpPr>
            <a:spLocks/>
          </p:cNvSpPr>
          <p:nvPr/>
        </p:nvSpPr>
        <p:spPr bwMode="auto">
          <a:xfrm>
            <a:off x="2019300" y="4337050"/>
            <a:ext cx="4749800" cy="900113"/>
          </a:xfrm>
          <a:custGeom>
            <a:avLst/>
            <a:gdLst>
              <a:gd name="T0" fmla="*/ 0 w 2992"/>
              <a:gd name="T1" fmla="*/ 0 h 567"/>
              <a:gd name="T2" fmla="*/ 104 w 2992"/>
              <a:gd name="T3" fmla="*/ 192 h 567"/>
              <a:gd name="T4" fmla="*/ 224 w 2992"/>
              <a:gd name="T5" fmla="*/ 304 h 567"/>
              <a:gd name="T6" fmla="*/ 408 w 2992"/>
              <a:gd name="T7" fmla="*/ 384 h 567"/>
              <a:gd name="T8" fmla="*/ 616 w 2992"/>
              <a:gd name="T9" fmla="*/ 456 h 567"/>
              <a:gd name="T10" fmla="*/ 880 w 2992"/>
              <a:gd name="T11" fmla="*/ 520 h 567"/>
              <a:gd name="T12" fmla="*/ 1184 w 2992"/>
              <a:gd name="T13" fmla="*/ 560 h 567"/>
              <a:gd name="T14" fmla="*/ 1480 w 2992"/>
              <a:gd name="T15" fmla="*/ 560 h 567"/>
              <a:gd name="T16" fmla="*/ 1824 w 2992"/>
              <a:gd name="T17" fmla="*/ 552 h 567"/>
              <a:gd name="T18" fmla="*/ 2144 w 2992"/>
              <a:gd name="T19" fmla="*/ 504 h 567"/>
              <a:gd name="T20" fmla="*/ 2368 w 2992"/>
              <a:gd name="T21" fmla="*/ 448 h 567"/>
              <a:gd name="T22" fmla="*/ 2632 w 2992"/>
              <a:gd name="T23" fmla="*/ 360 h 567"/>
              <a:gd name="T24" fmla="*/ 2816 w 2992"/>
              <a:gd name="T25" fmla="*/ 240 h 567"/>
              <a:gd name="T26" fmla="*/ 2936 w 2992"/>
              <a:gd name="T27" fmla="*/ 104 h 567"/>
              <a:gd name="T28" fmla="*/ 2992 w 2992"/>
              <a:gd name="T29" fmla="*/ 8 h 5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92"/>
              <a:gd name="T46" fmla="*/ 0 h 567"/>
              <a:gd name="T47" fmla="*/ 2992 w 2992"/>
              <a:gd name="T48" fmla="*/ 567 h 5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92" h="567">
                <a:moveTo>
                  <a:pt x="0" y="0"/>
                </a:moveTo>
                <a:cubicBezTo>
                  <a:pt x="33" y="70"/>
                  <a:pt x="67" y="141"/>
                  <a:pt x="104" y="192"/>
                </a:cubicBezTo>
                <a:cubicBezTo>
                  <a:pt x="141" y="243"/>
                  <a:pt x="173" y="272"/>
                  <a:pt x="224" y="304"/>
                </a:cubicBezTo>
                <a:cubicBezTo>
                  <a:pt x="275" y="336"/>
                  <a:pt x="343" y="359"/>
                  <a:pt x="408" y="384"/>
                </a:cubicBezTo>
                <a:cubicBezTo>
                  <a:pt x="473" y="409"/>
                  <a:pt x="537" y="433"/>
                  <a:pt x="616" y="456"/>
                </a:cubicBezTo>
                <a:cubicBezTo>
                  <a:pt x="695" y="479"/>
                  <a:pt x="785" y="503"/>
                  <a:pt x="880" y="520"/>
                </a:cubicBezTo>
                <a:cubicBezTo>
                  <a:pt x="975" y="537"/>
                  <a:pt x="1084" y="553"/>
                  <a:pt x="1184" y="560"/>
                </a:cubicBezTo>
                <a:cubicBezTo>
                  <a:pt x="1284" y="567"/>
                  <a:pt x="1373" y="561"/>
                  <a:pt x="1480" y="560"/>
                </a:cubicBezTo>
                <a:cubicBezTo>
                  <a:pt x="1587" y="559"/>
                  <a:pt x="1713" y="561"/>
                  <a:pt x="1824" y="552"/>
                </a:cubicBezTo>
                <a:cubicBezTo>
                  <a:pt x="1935" y="543"/>
                  <a:pt x="2053" y="521"/>
                  <a:pt x="2144" y="504"/>
                </a:cubicBezTo>
                <a:cubicBezTo>
                  <a:pt x="2235" y="487"/>
                  <a:pt x="2287" y="472"/>
                  <a:pt x="2368" y="448"/>
                </a:cubicBezTo>
                <a:cubicBezTo>
                  <a:pt x="2449" y="424"/>
                  <a:pt x="2557" y="395"/>
                  <a:pt x="2632" y="360"/>
                </a:cubicBezTo>
                <a:cubicBezTo>
                  <a:pt x="2707" y="325"/>
                  <a:pt x="2765" y="283"/>
                  <a:pt x="2816" y="240"/>
                </a:cubicBezTo>
                <a:cubicBezTo>
                  <a:pt x="2867" y="197"/>
                  <a:pt x="2907" y="143"/>
                  <a:pt x="2936" y="104"/>
                </a:cubicBezTo>
                <a:cubicBezTo>
                  <a:pt x="2965" y="65"/>
                  <a:pt x="2974" y="38"/>
                  <a:pt x="2992" y="8"/>
                </a:cubicBezTo>
              </a:path>
            </a:pathLst>
          </a:cu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74" name="Group 192"/>
          <p:cNvGrpSpPr>
            <a:grpSpLocks/>
          </p:cNvGrpSpPr>
          <p:nvPr/>
        </p:nvGrpSpPr>
        <p:grpSpPr bwMode="auto">
          <a:xfrm rot="3044272">
            <a:off x="2003425" y="4630738"/>
            <a:ext cx="5692775" cy="1978025"/>
            <a:chOff x="742" y="2429"/>
            <a:chExt cx="3586" cy="1246"/>
          </a:xfrm>
        </p:grpSpPr>
        <p:sp>
          <p:nvSpPr>
            <p:cNvPr id="175" name="Freeform 193"/>
            <p:cNvSpPr>
              <a:spLocks/>
            </p:cNvSpPr>
            <p:nvPr/>
          </p:nvSpPr>
          <p:spPr bwMode="auto">
            <a:xfrm rot="19972800" flipV="1">
              <a:off x="742" y="2950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" name="Group 194"/>
            <p:cNvGrpSpPr>
              <a:grpSpLocks/>
            </p:cNvGrpSpPr>
            <p:nvPr/>
          </p:nvGrpSpPr>
          <p:grpSpPr bwMode="auto">
            <a:xfrm>
              <a:off x="2847" y="2429"/>
              <a:ext cx="1268" cy="411"/>
              <a:chOff x="3007" y="2733"/>
              <a:chExt cx="1268" cy="411"/>
            </a:xfrm>
          </p:grpSpPr>
          <p:sp>
            <p:nvSpPr>
              <p:cNvPr id="177" name="Freeform 195" descr="Дуб"/>
              <p:cNvSpPr>
                <a:spLocks/>
              </p:cNvSpPr>
              <p:nvPr/>
            </p:nvSpPr>
            <p:spPr bwMode="auto">
              <a:xfrm rot="19972800" flipV="1">
                <a:off x="3019" y="2733"/>
                <a:ext cx="1256" cy="392"/>
              </a:xfrm>
              <a:custGeom>
                <a:avLst/>
                <a:gdLst>
                  <a:gd name="T0" fmla="*/ 64 w 1256"/>
                  <a:gd name="T1" fmla="*/ 0 h 392"/>
                  <a:gd name="T2" fmla="*/ 1152 w 1256"/>
                  <a:gd name="T3" fmla="*/ 56 h 392"/>
                  <a:gd name="T4" fmla="*/ 1256 w 1256"/>
                  <a:gd name="T5" fmla="*/ 208 h 392"/>
                  <a:gd name="T6" fmla="*/ 1192 w 1256"/>
                  <a:gd name="T7" fmla="*/ 352 h 392"/>
                  <a:gd name="T8" fmla="*/ 672 w 1256"/>
                  <a:gd name="T9" fmla="*/ 392 h 392"/>
                  <a:gd name="T10" fmla="*/ 440 w 1256"/>
                  <a:gd name="T11" fmla="*/ 392 h 392"/>
                  <a:gd name="T12" fmla="*/ 0 w 1256"/>
                  <a:gd name="T13" fmla="*/ 320 h 392"/>
                  <a:gd name="T14" fmla="*/ 64 w 1256"/>
                  <a:gd name="T15" fmla="*/ 0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56"/>
                  <a:gd name="T25" fmla="*/ 0 h 392"/>
                  <a:gd name="T26" fmla="*/ 1256 w 1256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56" h="392">
                    <a:moveTo>
                      <a:pt x="64" y="0"/>
                    </a:moveTo>
                    <a:lnTo>
                      <a:pt x="1152" y="56"/>
                    </a:lnTo>
                    <a:lnTo>
                      <a:pt x="1256" y="208"/>
                    </a:lnTo>
                    <a:lnTo>
                      <a:pt x="1192" y="352"/>
                    </a:lnTo>
                    <a:lnTo>
                      <a:pt x="672" y="392"/>
                    </a:lnTo>
                    <a:lnTo>
                      <a:pt x="440" y="392"/>
                    </a:lnTo>
                    <a:lnTo>
                      <a:pt x="0" y="320"/>
                    </a:lnTo>
                    <a:lnTo>
                      <a:pt x="64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Oval 196"/>
              <p:cNvSpPr>
                <a:spLocks noChangeArrowheads="1"/>
              </p:cNvSpPr>
              <p:nvPr/>
            </p:nvSpPr>
            <p:spPr bwMode="auto">
              <a:xfrm rot="-1627200">
                <a:off x="3146" y="3042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Oval 197"/>
              <p:cNvSpPr>
                <a:spLocks noChangeArrowheads="1"/>
              </p:cNvSpPr>
              <p:nvPr/>
            </p:nvSpPr>
            <p:spPr bwMode="auto">
              <a:xfrm rot="-1627200">
                <a:off x="3239" y="2994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" name="Oval 198"/>
              <p:cNvSpPr>
                <a:spLocks noChangeArrowheads="1"/>
              </p:cNvSpPr>
              <p:nvPr/>
            </p:nvSpPr>
            <p:spPr bwMode="auto">
              <a:xfrm rot="-1627200">
                <a:off x="3324" y="2951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Oval 199"/>
              <p:cNvSpPr>
                <a:spLocks noChangeArrowheads="1"/>
              </p:cNvSpPr>
              <p:nvPr/>
            </p:nvSpPr>
            <p:spPr bwMode="auto">
              <a:xfrm rot="-1627200">
                <a:off x="3427" y="2907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2" name="Oval 200"/>
              <p:cNvSpPr>
                <a:spLocks noChangeArrowheads="1"/>
              </p:cNvSpPr>
              <p:nvPr/>
            </p:nvSpPr>
            <p:spPr bwMode="auto">
              <a:xfrm rot="-1627200">
                <a:off x="3007" y="3104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1943 L 0.0184 0.0767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7678 L 0.31979 -0.147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47778 0.192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9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C 0.04045 0.0074 0.0809 0.01481 0.12239 0.00949 C 0.16336 0.00393 0.2125 -0.01875 0.24739 -0.0331 C 0.28281 -0.04746 0.30764 -0.05834 0.33281 -0.07709 C 0.35798 -0.09584 0.38368 -0.12732 0.39826 -0.1456 C 0.41284 -0.16389 0.41632 -0.17523 0.41979 -0.18588 " pathEditMode="relative" rAng="-742508" ptsTypes="aaaaaA">
                                      <p:cBhvr>
                                        <p:cTn id="6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6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7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722 -0.2296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18888 -0.2481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786 L 0.33038 0.1672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6" grpId="0" animBg="1"/>
      <p:bldP spid="164" grpId="0" animBg="1"/>
      <p:bldP spid="163" grpId="0" animBg="1"/>
      <p:bldP spid="171" grpId="0" animBg="1"/>
      <p:bldP spid="172" grpId="0" animBg="1"/>
      <p:bldP spid="173" grpId="0" animBg="1"/>
      <p:bldP spid="205" grpId="0" animBg="1"/>
      <p:bldP spid="217" grpId="0" animBg="1"/>
      <p:bldP spid="218" grpId="0"/>
      <p:bldP spid="219" grpId="0"/>
      <p:bldP spid="221" grpId="0"/>
      <p:bldP spid="222" grpId="0" animBg="1"/>
      <p:bldP spid="227" grpId="0" animBg="1"/>
      <p:bldP spid="2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6" descr="Розовая тисненая бумага"/>
          <p:cNvSpPr>
            <a:spLocks noChangeArrowheads="1"/>
          </p:cNvSpPr>
          <p:nvPr/>
        </p:nvSpPr>
        <p:spPr bwMode="auto">
          <a:xfrm>
            <a:off x="250825" y="1773238"/>
            <a:ext cx="8496300" cy="2808287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7" name="Group 141"/>
          <p:cNvGrpSpPr>
            <a:grpSpLocks/>
          </p:cNvGrpSpPr>
          <p:nvPr/>
        </p:nvGrpSpPr>
        <p:grpSpPr bwMode="auto">
          <a:xfrm>
            <a:off x="4392613" y="1628775"/>
            <a:ext cx="1790700" cy="1476375"/>
            <a:chOff x="2895" y="663"/>
            <a:chExt cx="1128" cy="930"/>
          </a:xfrm>
        </p:grpSpPr>
        <p:sp>
          <p:nvSpPr>
            <p:cNvPr id="48" name="Freeform 142"/>
            <p:cNvSpPr>
              <a:spLocks/>
            </p:cNvSpPr>
            <p:nvPr/>
          </p:nvSpPr>
          <p:spPr bwMode="auto">
            <a:xfrm>
              <a:off x="2895" y="765"/>
              <a:ext cx="1122" cy="82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1122" y="0"/>
                </a:cxn>
                <a:cxn ang="0">
                  <a:pos x="1122" y="480"/>
                </a:cxn>
                <a:cxn ang="0">
                  <a:pos x="0" y="828"/>
                </a:cxn>
                <a:cxn ang="0">
                  <a:pos x="0" y="348"/>
                </a:cxn>
              </a:cxnLst>
              <a:rect l="0" t="0" r="r" b="b"/>
              <a:pathLst>
                <a:path w="1122" h="828">
                  <a:moveTo>
                    <a:pt x="0" y="348"/>
                  </a:moveTo>
                  <a:lnTo>
                    <a:pt x="1122" y="0"/>
                  </a:lnTo>
                  <a:lnTo>
                    <a:pt x="1122" y="480"/>
                  </a:lnTo>
                  <a:lnTo>
                    <a:pt x="0" y="82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43"/>
            <p:cNvSpPr>
              <a:spLocks/>
            </p:cNvSpPr>
            <p:nvPr/>
          </p:nvSpPr>
          <p:spPr bwMode="auto">
            <a:xfrm>
              <a:off x="2895" y="663"/>
              <a:ext cx="1128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96" y="0"/>
                </a:cxn>
                <a:cxn ang="0">
                  <a:pos x="126" y="0"/>
                </a:cxn>
                <a:cxn ang="0">
                  <a:pos x="156" y="0"/>
                </a:cxn>
                <a:cxn ang="0">
                  <a:pos x="186" y="0"/>
                </a:cxn>
                <a:cxn ang="0">
                  <a:pos x="216" y="0"/>
                </a:cxn>
                <a:cxn ang="0">
                  <a:pos x="246" y="0"/>
                </a:cxn>
                <a:cxn ang="0">
                  <a:pos x="276" y="6"/>
                </a:cxn>
                <a:cxn ang="0">
                  <a:pos x="306" y="6"/>
                </a:cxn>
                <a:cxn ang="0">
                  <a:pos x="306" y="6"/>
                </a:cxn>
                <a:cxn ang="0">
                  <a:pos x="336" y="6"/>
                </a:cxn>
                <a:cxn ang="0">
                  <a:pos x="366" y="6"/>
                </a:cxn>
                <a:cxn ang="0">
                  <a:pos x="396" y="12"/>
                </a:cxn>
                <a:cxn ang="0">
                  <a:pos x="426" y="12"/>
                </a:cxn>
                <a:cxn ang="0">
                  <a:pos x="456" y="12"/>
                </a:cxn>
                <a:cxn ang="0">
                  <a:pos x="486" y="18"/>
                </a:cxn>
                <a:cxn ang="0">
                  <a:pos x="510" y="18"/>
                </a:cxn>
                <a:cxn ang="0">
                  <a:pos x="540" y="18"/>
                </a:cxn>
                <a:cxn ang="0">
                  <a:pos x="570" y="24"/>
                </a:cxn>
                <a:cxn ang="0">
                  <a:pos x="600" y="24"/>
                </a:cxn>
                <a:cxn ang="0">
                  <a:pos x="630" y="30"/>
                </a:cxn>
                <a:cxn ang="0">
                  <a:pos x="654" y="30"/>
                </a:cxn>
                <a:cxn ang="0">
                  <a:pos x="684" y="36"/>
                </a:cxn>
                <a:cxn ang="0">
                  <a:pos x="714" y="36"/>
                </a:cxn>
                <a:cxn ang="0">
                  <a:pos x="738" y="42"/>
                </a:cxn>
                <a:cxn ang="0">
                  <a:pos x="768" y="42"/>
                </a:cxn>
                <a:cxn ang="0">
                  <a:pos x="798" y="48"/>
                </a:cxn>
                <a:cxn ang="0">
                  <a:pos x="822" y="54"/>
                </a:cxn>
                <a:cxn ang="0">
                  <a:pos x="852" y="54"/>
                </a:cxn>
                <a:cxn ang="0">
                  <a:pos x="876" y="60"/>
                </a:cxn>
                <a:cxn ang="0">
                  <a:pos x="876" y="60"/>
                </a:cxn>
                <a:cxn ang="0">
                  <a:pos x="900" y="66"/>
                </a:cxn>
                <a:cxn ang="0">
                  <a:pos x="930" y="66"/>
                </a:cxn>
                <a:cxn ang="0">
                  <a:pos x="954" y="72"/>
                </a:cxn>
                <a:cxn ang="0">
                  <a:pos x="978" y="78"/>
                </a:cxn>
                <a:cxn ang="0">
                  <a:pos x="1002" y="78"/>
                </a:cxn>
                <a:cxn ang="0">
                  <a:pos x="1032" y="84"/>
                </a:cxn>
                <a:cxn ang="0">
                  <a:pos x="1056" y="90"/>
                </a:cxn>
                <a:cxn ang="0">
                  <a:pos x="1080" y="96"/>
                </a:cxn>
                <a:cxn ang="0">
                  <a:pos x="1104" y="102"/>
                </a:cxn>
                <a:cxn ang="0">
                  <a:pos x="1128" y="102"/>
                </a:cxn>
                <a:cxn ang="0">
                  <a:pos x="0" y="450"/>
                </a:cxn>
                <a:cxn ang="0">
                  <a:pos x="0" y="0"/>
                </a:cxn>
              </a:cxnLst>
              <a:rect l="0" t="0" r="r" b="b"/>
              <a:pathLst>
                <a:path w="1128" h="450">
                  <a:moveTo>
                    <a:pt x="0" y="0"/>
                  </a:moveTo>
                  <a:lnTo>
                    <a:pt x="30" y="0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26" y="0"/>
                  </a:lnTo>
                  <a:lnTo>
                    <a:pt x="156" y="0"/>
                  </a:lnTo>
                  <a:lnTo>
                    <a:pt x="186" y="0"/>
                  </a:lnTo>
                  <a:lnTo>
                    <a:pt x="216" y="0"/>
                  </a:lnTo>
                  <a:lnTo>
                    <a:pt x="246" y="0"/>
                  </a:lnTo>
                  <a:lnTo>
                    <a:pt x="276" y="6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336" y="6"/>
                  </a:lnTo>
                  <a:lnTo>
                    <a:pt x="366" y="6"/>
                  </a:lnTo>
                  <a:lnTo>
                    <a:pt x="396" y="12"/>
                  </a:lnTo>
                  <a:lnTo>
                    <a:pt x="426" y="12"/>
                  </a:lnTo>
                  <a:lnTo>
                    <a:pt x="456" y="12"/>
                  </a:lnTo>
                  <a:lnTo>
                    <a:pt x="486" y="18"/>
                  </a:lnTo>
                  <a:lnTo>
                    <a:pt x="510" y="18"/>
                  </a:lnTo>
                  <a:lnTo>
                    <a:pt x="540" y="18"/>
                  </a:lnTo>
                  <a:lnTo>
                    <a:pt x="570" y="24"/>
                  </a:lnTo>
                  <a:lnTo>
                    <a:pt x="600" y="24"/>
                  </a:lnTo>
                  <a:lnTo>
                    <a:pt x="630" y="30"/>
                  </a:lnTo>
                  <a:lnTo>
                    <a:pt x="654" y="30"/>
                  </a:lnTo>
                  <a:lnTo>
                    <a:pt x="684" y="36"/>
                  </a:lnTo>
                  <a:lnTo>
                    <a:pt x="714" y="36"/>
                  </a:lnTo>
                  <a:lnTo>
                    <a:pt x="738" y="42"/>
                  </a:lnTo>
                  <a:lnTo>
                    <a:pt x="768" y="42"/>
                  </a:lnTo>
                  <a:lnTo>
                    <a:pt x="798" y="48"/>
                  </a:lnTo>
                  <a:lnTo>
                    <a:pt x="822" y="54"/>
                  </a:lnTo>
                  <a:lnTo>
                    <a:pt x="852" y="54"/>
                  </a:lnTo>
                  <a:lnTo>
                    <a:pt x="876" y="60"/>
                  </a:lnTo>
                  <a:lnTo>
                    <a:pt x="876" y="60"/>
                  </a:lnTo>
                  <a:lnTo>
                    <a:pt x="900" y="66"/>
                  </a:lnTo>
                  <a:lnTo>
                    <a:pt x="930" y="66"/>
                  </a:lnTo>
                  <a:lnTo>
                    <a:pt x="954" y="72"/>
                  </a:lnTo>
                  <a:lnTo>
                    <a:pt x="978" y="78"/>
                  </a:lnTo>
                  <a:lnTo>
                    <a:pt x="1002" y="78"/>
                  </a:lnTo>
                  <a:lnTo>
                    <a:pt x="1032" y="84"/>
                  </a:lnTo>
                  <a:lnTo>
                    <a:pt x="1056" y="90"/>
                  </a:lnTo>
                  <a:lnTo>
                    <a:pt x="1080" y="96"/>
                  </a:lnTo>
                  <a:lnTo>
                    <a:pt x="1104" y="102"/>
                  </a:lnTo>
                  <a:lnTo>
                    <a:pt x="1128" y="102"/>
                  </a:lnTo>
                  <a:lnTo>
                    <a:pt x="0" y="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Oval 381" descr="Розовая тисненая бумага"/>
          <p:cNvSpPr>
            <a:spLocks noChangeArrowheads="1"/>
          </p:cNvSpPr>
          <p:nvPr/>
        </p:nvSpPr>
        <p:spPr bwMode="auto">
          <a:xfrm>
            <a:off x="5362575" y="4797425"/>
            <a:ext cx="3313113" cy="1008063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147"/>
          <p:cNvGrpSpPr>
            <a:grpSpLocks/>
          </p:cNvGrpSpPr>
          <p:nvPr/>
        </p:nvGrpSpPr>
        <p:grpSpPr bwMode="auto">
          <a:xfrm>
            <a:off x="4427538" y="1773238"/>
            <a:ext cx="2733675" cy="1314450"/>
            <a:chOff x="3696" y="346"/>
            <a:chExt cx="1722" cy="828"/>
          </a:xfrm>
        </p:grpSpPr>
        <p:sp>
          <p:nvSpPr>
            <p:cNvPr id="12" name="Freeform 148"/>
            <p:cNvSpPr>
              <a:spLocks/>
            </p:cNvSpPr>
            <p:nvPr/>
          </p:nvSpPr>
          <p:spPr bwMode="auto">
            <a:xfrm>
              <a:off x="3696" y="616"/>
              <a:ext cx="1722" cy="55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722" y="0"/>
                </a:cxn>
                <a:cxn ang="0">
                  <a:pos x="1722" y="480"/>
                </a:cxn>
                <a:cxn ang="0">
                  <a:pos x="0" y="558"/>
                </a:cxn>
                <a:cxn ang="0">
                  <a:pos x="0" y="78"/>
                </a:cxn>
              </a:cxnLst>
              <a:rect l="0" t="0" r="r" b="b"/>
              <a:pathLst>
                <a:path w="1722" h="558">
                  <a:moveTo>
                    <a:pt x="0" y="78"/>
                  </a:moveTo>
                  <a:lnTo>
                    <a:pt x="1722" y="0"/>
                  </a:lnTo>
                  <a:lnTo>
                    <a:pt x="1722" y="480"/>
                  </a:lnTo>
                  <a:lnTo>
                    <a:pt x="0" y="55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33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49"/>
            <p:cNvSpPr>
              <a:spLocks/>
            </p:cNvSpPr>
            <p:nvPr/>
          </p:nvSpPr>
          <p:spPr bwMode="auto">
            <a:xfrm>
              <a:off x="3696" y="346"/>
              <a:ext cx="1722" cy="348"/>
            </a:xfrm>
            <a:custGeom>
              <a:avLst/>
              <a:gdLst/>
              <a:ahLst/>
              <a:cxnLst>
                <a:cxn ang="0">
                  <a:pos x="1128" y="0"/>
                </a:cxn>
                <a:cxn ang="0">
                  <a:pos x="1146" y="6"/>
                </a:cxn>
                <a:cxn ang="0">
                  <a:pos x="1170" y="12"/>
                </a:cxn>
                <a:cxn ang="0">
                  <a:pos x="1194" y="18"/>
                </a:cxn>
                <a:cxn ang="0">
                  <a:pos x="1218" y="24"/>
                </a:cxn>
                <a:cxn ang="0">
                  <a:pos x="1236" y="30"/>
                </a:cxn>
                <a:cxn ang="0">
                  <a:pos x="1260" y="36"/>
                </a:cxn>
                <a:cxn ang="0">
                  <a:pos x="1278" y="42"/>
                </a:cxn>
                <a:cxn ang="0">
                  <a:pos x="1302" y="48"/>
                </a:cxn>
                <a:cxn ang="0">
                  <a:pos x="1320" y="54"/>
                </a:cxn>
                <a:cxn ang="0">
                  <a:pos x="1344" y="60"/>
                </a:cxn>
                <a:cxn ang="0">
                  <a:pos x="1344" y="60"/>
                </a:cxn>
                <a:cxn ang="0">
                  <a:pos x="1362" y="66"/>
                </a:cxn>
                <a:cxn ang="0">
                  <a:pos x="1380" y="72"/>
                </a:cxn>
                <a:cxn ang="0">
                  <a:pos x="1398" y="78"/>
                </a:cxn>
                <a:cxn ang="0">
                  <a:pos x="1416" y="84"/>
                </a:cxn>
                <a:cxn ang="0">
                  <a:pos x="1434" y="90"/>
                </a:cxn>
                <a:cxn ang="0">
                  <a:pos x="1452" y="96"/>
                </a:cxn>
                <a:cxn ang="0">
                  <a:pos x="1470" y="102"/>
                </a:cxn>
                <a:cxn ang="0">
                  <a:pos x="1482" y="108"/>
                </a:cxn>
                <a:cxn ang="0">
                  <a:pos x="1500" y="114"/>
                </a:cxn>
                <a:cxn ang="0">
                  <a:pos x="1518" y="120"/>
                </a:cxn>
                <a:cxn ang="0">
                  <a:pos x="1530" y="132"/>
                </a:cxn>
                <a:cxn ang="0">
                  <a:pos x="1548" y="138"/>
                </a:cxn>
                <a:cxn ang="0">
                  <a:pos x="1560" y="144"/>
                </a:cxn>
                <a:cxn ang="0">
                  <a:pos x="1572" y="150"/>
                </a:cxn>
                <a:cxn ang="0">
                  <a:pos x="1584" y="156"/>
                </a:cxn>
                <a:cxn ang="0">
                  <a:pos x="1602" y="168"/>
                </a:cxn>
                <a:cxn ang="0">
                  <a:pos x="1614" y="174"/>
                </a:cxn>
                <a:cxn ang="0">
                  <a:pos x="1626" y="180"/>
                </a:cxn>
                <a:cxn ang="0">
                  <a:pos x="1632" y="186"/>
                </a:cxn>
                <a:cxn ang="0">
                  <a:pos x="1644" y="192"/>
                </a:cxn>
                <a:cxn ang="0">
                  <a:pos x="1644" y="192"/>
                </a:cxn>
                <a:cxn ang="0">
                  <a:pos x="1656" y="204"/>
                </a:cxn>
                <a:cxn ang="0">
                  <a:pos x="1662" y="210"/>
                </a:cxn>
                <a:cxn ang="0">
                  <a:pos x="1674" y="216"/>
                </a:cxn>
                <a:cxn ang="0">
                  <a:pos x="1680" y="222"/>
                </a:cxn>
                <a:cxn ang="0">
                  <a:pos x="1692" y="234"/>
                </a:cxn>
                <a:cxn ang="0">
                  <a:pos x="1698" y="240"/>
                </a:cxn>
                <a:cxn ang="0">
                  <a:pos x="1704" y="246"/>
                </a:cxn>
                <a:cxn ang="0">
                  <a:pos x="1710" y="258"/>
                </a:cxn>
                <a:cxn ang="0">
                  <a:pos x="1716" y="264"/>
                </a:cxn>
                <a:cxn ang="0">
                  <a:pos x="1722" y="270"/>
                </a:cxn>
                <a:cxn ang="0">
                  <a:pos x="0" y="348"/>
                </a:cxn>
                <a:cxn ang="0">
                  <a:pos x="1128" y="0"/>
                </a:cxn>
              </a:cxnLst>
              <a:rect l="0" t="0" r="r" b="b"/>
              <a:pathLst>
                <a:path w="1722" h="348">
                  <a:moveTo>
                    <a:pt x="1128" y="0"/>
                  </a:moveTo>
                  <a:lnTo>
                    <a:pt x="1146" y="6"/>
                  </a:lnTo>
                  <a:lnTo>
                    <a:pt x="1170" y="12"/>
                  </a:lnTo>
                  <a:lnTo>
                    <a:pt x="1194" y="18"/>
                  </a:lnTo>
                  <a:lnTo>
                    <a:pt x="1218" y="24"/>
                  </a:lnTo>
                  <a:lnTo>
                    <a:pt x="1236" y="30"/>
                  </a:lnTo>
                  <a:lnTo>
                    <a:pt x="1260" y="36"/>
                  </a:lnTo>
                  <a:lnTo>
                    <a:pt x="1278" y="42"/>
                  </a:lnTo>
                  <a:lnTo>
                    <a:pt x="1302" y="48"/>
                  </a:lnTo>
                  <a:lnTo>
                    <a:pt x="1320" y="54"/>
                  </a:lnTo>
                  <a:lnTo>
                    <a:pt x="1344" y="60"/>
                  </a:lnTo>
                  <a:lnTo>
                    <a:pt x="1344" y="60"/>
                  </a:lnTo>
                  <a:lnTo>
                    <a:pt x="1362" y="66"/>
                  </a:lnTo>
                  <a:lnTo>
                    <a:pt x="1380" y="72"/>
                  </a:lnTo>
                  <a:lnTo>
                    <a:pt x="1398" y="78"/>
                  </a:lnTo>
                  <a:lnTo>
                    <a:pt x="1416" y="84"/>
                  </a:lnTo>
                  <a:lnTo>
                    <a:pt x="1434" y="90"/>
                  </a:lnTo>
                  <a:lnTo>
                    <a:pt x="1452" y="96"/>
                  </a:lnTo>
                  <a:lnTo>
                    <a:pt x="1470" y="102"/>
                  </a:lnTo>
                  <a:lnTo>
                    <a:pt x="1482" y="108"/>
                  </a:lnTo>
                  <a:lnTo>
                    <a:pt x="1500" y="114"/>
                  </a:lnTo>
                  <a:lnTo>
                    <a:pt x="1518" y="120"/>
                  </a:lnTo>
                  <a:lnTo>
                    <a:pt x="1530" y="132"/>
                  </a:lnTo>
                  <a:lnTo>
                    <a:pt x="1548" y="138"/>
                  </a:lnTo>
                  <a:lnTo>
                    <a:pt x="1560" y="144"/>
                  </a:lnTo>
                  <a:lnTo>
                    <a:pt x="1572" y="150"/>
                  </a:lnTo>
                  <a:lnTo>
                    <a:pt x="1584" y="156"/>
                  </a:lnTo>
                  <a:lnTo>
                    <a:pt x="1602" y="168"/>
                  </a:lnTo>
                  <a:lnTo>
                    <a:pt x="1614" y="174"/>
                  </a:lnTo>
                  <a:lnTo>
                    <a:pt x="1626" y="180"/>
                  </a:lnTo>
                  <a:lnTo>
                    <a:pt x="1632" y="186"/>
                  </a:lnTo>
                  <a:lnTo>
                    <a:pt x="1644" y="192"/>
                  </a:lnTo>
                  <a:lnTo>
                    <a:pt x="1644" y="192"/>
                  </a:lnTo>
                  <a:lnTo>
                    <a:pt x="1656" y="204"/>
                  </a:lnTo>
                  <a:lnTo>
                    <a:pt x="1662" y="210"/>
                  </a:lnTo>
                  <a:lnTo>
                    <a:pt x="1674" y="216"/>
                  </a:lnTo>
                  <a:lnTo>
                    <a:pt x="1680" y="222"/>
                  </a:lnTo>
                  <a:lnTo>
                    <a:pt x="1692" y="234"/>
                  </a:lnTo>
                  <a:lnTo>
                    <a:pt x="1698" y="240"/>
                  </a:lnTo>
                  <a:lnTo>
                    <a:pt x="1704" y="246"/>
                  </a:lnTo>
                  <a:lnTo>
                    <a:pt x="1710" y="258"/>
                  </a:lnTo>
                  <a:lnTo>
                    <a:pt x="1716" y="264"/>
                  </a:lnTo>
                  <a:lnTo>
                    <a:pt x="1722" y="270"/>
                  </a:lnTo>
                  <a:lnTo>
                    <a:pt x="0" y="34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AutoShape 161"/>
          <p:cNvSpPr>
            <a:spLocks noChangeArrowheads="1"/>
          </p:cNvSpPr>
          <p:nvPr/>
        </p:nvSpPr>
        <p:spPr bwMode="auto">
          <a:xfrm flipV="1">
            <a:off x="5219700" y="2416175"/>
            <a:ext cx="1943100" cy="76200"/>
          </a:xfrm>
          <a:prstGeom prst="doubleWave">
            <a:avLst>
              <a:gd name="adj1" fmla="val 10319"/>
              <a:gd name="adj2" fmla="val 925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62"/>
          <p:cNvSpPr>
            <a:spLocks noChangeArrowheads="1"/>
          </p:cNvSpPr>
          <p:nvPr/>
        </p:nvSpPr>
        <p:spPr bwMode="auto">
          <a:xfrm flipV="1">
            <a:off x="6804025" y="2705100"/>
            <a:ext cx="358775" cy="76200"/>
          </a:xfrm>
          <a:prstGeom prst="doubleWave">
            <a:avLst>
              <a:gd name="adj1" fmla="val 10319"/>
              <a:gd name="adj2" fmla="val 1000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Group 195"/>
          <p:cNvGrpSpPr>
            <a:grpSpLocks/>
          </p:cNvGrpSpPr>
          <p:nvPr/>
        </p:nvGrpSpPr>
        <p:grpSpPr bwMode="auto">
          <a:xfrm>
            <a:off x="5786438" y="1849438"/>
            <a:ext cx="593725" cy="293687"/>
            <a:chOff x="873" y="2655"/>
            <a:chExt cx="499" cy="246"/>
          </a:xfrm>
        </p:grpSpPr>
        <p:sp>
          <p:nvSpPr>
            <p:cNvPr id="17" name="Freeform 19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64"/>
          <p:cNvGrpSpPr>
            <a:grpSpLocks/>
          </p:cNvGrpSpPr>
          <p:nvPr/>
        </p:nvGrpSpPr>
        <p:grpSpPr bwMode="auto">
          <a:xfrm>
            <a:off x="4427984" y="2204864"/>
            <a:ext cx="2809875" cy="1247775"/>
            <a:chOff x="1706" y="2756"/>
            <a:chExt cx="1770" cy="786"/>
          </a:xfrm>
        </p:grpSpPr>
        <p:grpSp>
          <p:nvGrpSpPr>
            <p:cNvPr id="22" name="Group 265"/>
            <p:cNvGrpSpPr>
              <a:grpSpLocks/>
            </p:cNvGrpSpPr>
            <p:nvPr/>
          </p:nvGrpSpPr>
          <p:grpSpPr bwMode="auto">
            <a:xfrm>
              <a:off x="1706" y="2756"/>
              <a:ext cx="1752" cy="786"/>
              <a:chOff x="3606" y="1767"/>
              <a:chExt cx="1752" cy="786"/>
            </a:xfrm>
          </p:grpSpPr>
          <p:grpSp>
            <p:nvGrpSpPr>
              <p:cNvPr id="36" name="Group 266"/>
              <p:cNvGrpSpPr>
                <a:grpSpLocks/>
              </p:cNvGrpSpPr>
              <p:nvPr/>
            </p:nvGrpSpPr>
            <p:grpSpPr bwMode="auto">
              <a:xfrm>
                <a:off x="3606" y="1767"/>
                <a:ext cx="1752" cy="786"/>
                <a:chOff x="3379" y="2750"/>
                <a:chExt cx="1752" cy="786"/>
              </a:xfrm>
            </p:grpSpPr>
            <p:sp>
              <p:nvSpPr>
                <p:cNvPr id="42" name="Freeform 267"/>
                <p:cNvSpPr>
                  <a:spLocks/>
                </p:cNvSpPr>
                <p:nvPr/>
              </p:nvSpPr>
              <p:spPr bwMode="auto">
                <a:xfrm>
                  <a:off x="4897" y="2828"/>
                  <a:ext cx="234" cy="708"/>
                </a:xfrm>
                <a:custGeom>
                  <a:avLst/>
                  <a:gdLst/>
                  <a:ahLst/>
                  <a:cxnLst>
                    <a:cxn ang="0">
                      <a:pos x="234" y="0"/>
                    </a:cxn>
                    <a:cxn ang="0">
                      <a:pos x="234" y="12"/>
                    </a:cxn>
                    <a:cxn ang="0">
                      <a:pos x="234" y="18"/>
                    </a:cxn>
                    <a:cxn ang="0">
                      <a:pos x="228" y="24"/>
                    </a:cxn>
                    <a:cxn ang="0">
                      <a:pos x="228" y="36"/>
                    </a:cxn>
                    <a:cxn ang="0">
                      <a:pos x="228" y="42"/>
                    </a:cxn>
                    <a:cxn ang="0">
                      <a:pos x="222" y="48"/>
                    </a:cxn>
                    <a:cxn ang="0">
                      <a:pos x="222" y="54"/>
                    </a:cxn>
                    <a:cxn ang="0">
                      <a:pos x="216" y="66"/>
                    </a:cxn>
                    <a:cxn ang="0">
                      <a:pos x="210" y="72"/>
                    </a:cxn>
                    <a:cxn ang="0">
                      <a:pos x="204" y="78"/>
                    </a:cxn>
                    <a:cxn ang="0">
                      <a:pos x="198" y="90"/>
                    </a:cxn>
                    <a:cxn ang="0">
                      <a:pos x="192" y="96"/>
                    </a:cxn>
                    <a:cxn ang="0">
                      <a:pos x="186" y="102"/>
                    </a:cxn>
                    <a:cxn ang="0">
                      <a:pos x="180" y="114"/>
                    </a:cxn>
                    <a:cxn ang="0">
                      <a:pos x="174" y="120"/>
                    </a:cxn>
                    <a:cxn ang="0">
                      <a:pos x="162" y="126"/>
                    </a:cxn>
                    <a:cxn ang="0">
                      <a:pos x="156" y="132"/>
                    </a:cxn>
                    <a:cxn ang="0">
                      <a:pos x="144" y="144"/>
                    </a:cxn>
                    <a:cxn ang="0">
                      <a:pos x="138" y="150"/>
                    </a:cxn>
                    <a:cxn ang="0">
                      <a:pos x="126" y="156"/>
                    </a:cxn>
                    <a:cxn ang="0">
                      <a:pos x="114" y="162"/>
                    </a:cxn>
                    <a:cxn ang="0">
                      <a:pos x="108" y="174"/>
                    </a:cxn>
                    <a:cxn ang="0">
                      <a:pos x="96" y="180"/>
                    </a:cxn>
                    <a:cxn ang="0">
                      <a:pos x="84" y="186"/>
                    </a:cxn>
                    <a:cxn ang="0">
                      <a:pos x="66" y="192"/>
                    </a:cxn>
                    <a:cxn ang="0">
                      <a:pos x="54" y="198"/>
                    </a:cxn>
                    <a:cxn ang="0">
                      <a:pos x="42" y="210"/>
                    </a:cxn>
                    <a:cxn ang="0">
                      <a:pos x="30" y="216"/>
                    </a:cxn>
                    <a:cxn ang="0">
                      <a:pos x="12" y="222"/>
                    </a:cxn>
                    <a:cxn ang="0">
                      <a:pos x="0" y="228"/>
                    </a:cxn>
                    <a:cxn ang="0">
                      <a:pos x="0" y="708"/>
                    </a:cxn>
                    <a:cxn ang="0">
                      <a:pos x="12" y="702"/>
                    </a:cxn>
                    <a:cxn ang="0">
                      <a:pos x="30" y="696"/>
                    </a:cxn>
                    <a:cxn ang="0">
                      <a:pos x="42" y="690"/>
                    </a:cxn>
                    <a:cxn ang="0">
                      <a:pos x="54" y="678"/>
                    </a:cxn>
                    <a:cxn ang="0">
                      <a:pos x="66" y="672"/>
                    </a:cxn>
                    <a:cxn ang="0">
                      <a:pos x="84" y="666"/>
                    </a:cxn>
                    <a:cxn ang="0">
                      <a:pos x="96" y="660"/>
                    </a:cxn>
                    <a:cxn ang="0">
                      <a:pos x="108" y="654"/>
                    </a:cxn>
                    <a:cxn ang="0">
                      <a:pos x="114" y="642"/>
                    </a:cxn>
                    <a:cxn ang="0">
                      <a:pos x="126" y="636"/>
                    </a:cxn>
                    <a:cxn ang="0">
                      <a:pos x="138" y="630"/>
                    </a:cxn>
                    <a:cxn ang="0">
                      <a:pos x="144" y="624"/>
                    </a:cxn>
                    <a:cxn ang="0">
                      <a:pos x="156" y="612"/>
                    </a:cxn>
                    <a:cxn ang="0">
                      <a:pos x="162" y="606"/>
                    </a:cxn>
                    <a:cxn ang="0">
                      <a:pos x="174" y="600"/>
                    </a:cxn>
                    <a:cxn ang="0">
                      <a:pos x="180" y="594"/>
                    </a:cxn>
                    <a:cxn ang="0">
                      <a:pos x="186" y="582"/>
                    </a:cxn>
                    <a:cxn ang="0">
                      <a:pos x="192" y="576"/>
                    </a:cxn>
                    <a:cxn ang="0">
                      <a:pos x="198" y="570"/>
                    </a:cxn>
                    <a:cxn ang="0">
                      <a:pos x="204" y="558"/>
                    </a:cxn>
                    <a:cxn ang="0">
                      <a:pos x="210" y="552"/>
                    </a:cxn>
                    <a:cxn ang="0">
                      <a:pos x="216" y="546"/>
                    </a:cxn>
                    <a:cxn ang="0">
                      <a:pos x="222" y="534"/>
                    </a:cxn>
                    <a:cxn ang="0">
                      <a:pos x="222" y="528"/>
                    </a:cxn>
                    <a:cxn ang="0">
                      <a:pos x="228" y="522"/>
                    </a:cxn>
                    <a:cxn ang="0">
                      <a:pos x="228" y="516"/>
                    </a:cxn>
                    <a:cxn ang="0">
                      <a:pos x="228" y="504"/>
                    </a:cxn>
                    <a:cxn ang="0">
                      <a:pos x="234" y="498"/>
                    </a:cxn>
                    <a:cxn ang="0">
                      <a:pos x="234" y="492"/>
                    </a:cxn>
                    <a:cxn ang="0">
                      <a:pos x="234" y="480"/>
                    </a:cxn>
                    <a:cxn ang="0">
                      <a:pos x="234" y="0"/>
                    </a:cxn>
                  </a:cxnLst>
                  <a:rect l="0" t="0" r="r" b="b"/>
                  <a:pathLst>
                    <a:path w="234" h="708">
                      <a:moveTo>
                        <a:pt x="234" y="0"/>
                      </a:moveTo>
                      <a:lnTo>
                        <a:pt x="234" y="12"/>
                      </a:lnTo>
                      <a:lnTo>
                        <a:pt x="234" y="18"/>
                      </a:lnTo>
                      <a:lnTo>
                        <a:pt x="228" y="24"/>
                      </a:lnTo>
                      <a:lnTo>
                        <a:pt x="228" y="36"/>
                      </a:lnTo>
                      <a:lnTo>
                        <a:pt x="228" y="42"/>
                      </a:lnTo>
                      <a:lnTo>
                        <a:pt x="222" y="48"/>
                      </a:lnTo>
                      <a:lnTo>
                        <a:pt x="222" y="54"/>
                      </a:lnTo>
                      <a:lnTo>
                        <a:pt x="216" y="66"/>
                      </a:lnTo>
                      <a:lnTo>
                        <a:pt x="210" y="72"/>
                      </a:lnTo>
                      <a:lnTo>
                        <a:pt x="204" y="78"/>
                      </a:lnTo>
                      <a:lnTo>
                        <a:pt x="198" y="90"/>
                      </a:lnTo>
                      <a:lnTo>
                        <a:pt x="192" y="96"/>
                      </a:lnTo>
                      <a:lnTo>
                        <a:pt x="186" y="102"/>
                      </a:lnTo>
                      <a:lnTo>
                        <a:pt x="180" y="114"/>
                      </a:lnTo>
                      <a:lnTo>
                        <a:pt x="174" y="120"/>
                      </a:lnTo>
                      <a:lnTo>
                        <a:pt x="162" y="126"/>
                      </a:lnTo>
                      <a:lnTo>
                        <a:pt x="156" y="132"/>
                      </a:lnTo>
                      <a:lnTo>
                        <a:pt x="144" y="144"/>
                      </a:lnTo>
                      <a:lnTo>
                        <a:pt x="138" y="150"/>
                      </a:lnTo>
                      <a:lnTo>
                        <a:pt x="126" y="156"/>
                      </a:lnTo>
                      <a:lnTo>
                        <a:pt x="114" y="162"/>
                      </a:lnTo>
                      <a:lnTo>
                        <a:pt x="108" y="174"/>
                      </a:lnTo>
                      <a:lnTo>
                        <a:pt x="96" y="180"/>
                      </a:lnTo>
                      <a:lnTo>
                        <a:pt x="84" y="186"/>
                      </a:lnTo>
                      <a:lnTo>
                        <a:pt x="66" y="192"/>
                      </a:lnTo>
                      <a:lnTo>
                        <a:pt x="54" y="198"/>
                      </a:lnTo>
                      <a:lnTo>
                        <a:pt x="42" y="210"/>
                      </a:lnTo>
                      <a:lnTo>
                        <a:pt x="30" y="216"/>
                      </a:lnTo>
                      <a:lnTo>
                        <a:pt x="12" y="222"/>
                      </a:lnTo>
                      <a:lnTo>
                        <a:pt x="0" y="228"/>
                      </a:lnTo>
                      <a:lnTo>
                        <a:pt x="0" y="708"/>
                      </a:lnTo>
                      <a:lnTo>
                        <a:pt x="12" y="702"/>
                      </a:lnTo>
                      <a:lnTo>
                        <a:pt x="30" y="696"/>
                      </a:lnTo>
                      <a:lnTo>
                        <a:pt x="42" y="690"/>
                      </a:lnTo>
                      <a:lnTo>
                        <a:pt x="54" y="678"/>
                      </a:lnTo>
                      <a:lnTo>
                        <a:pt x="66" y="672"/>
                      </a:lnTo>
                      <a:lnTo>
                        <a:pt x="84" y="666"/>
                      </a:lnTo>
                      <a:lnTo>
                        <a:pt x="96" y="660"/>
                      </a:lnTo>
                      <a:lnTo>
                        <a:pt x="108" y="654"/>
                      </a:lnTo>
                      <a:lnTo>
                        <a:pt x="114" y="642"/>
                      </a:lnTo>
                      <a:lnTo>
                        <a:pt x="126" y="636"/>
                      </a:lnTo>
                      <a:lnTo>
                        <a:pt x="138" y="630"/>
                      </a:lnTo>
                      <a:lnTo>
                        <a:pt x="144" y="624"/>
                      </a:lnTo>
                      <a:lnTo>
                        <a:pt x="156" y="612"/>
                      </a:lnTo>
                      <a:lnTo>
                        <a:pt x="162" y="606"/>
                      </a:lnTo>
                      <a:lnTo>
                        <a:pt x="174" y="600"/>
                      </a:lnTo>
                      <a:lnTo>
                        <a:pt x="180" y="594"/>
                      </a:lnTo>
                      <a:lnTo>
                        <a:pt x="186" y="582"/>
                      </a:lnTo>
                      <a:lnTo>
                        <a:pt x="192" y="576"/>
                      </a:lnTo>
                      <a:lnTo>
                        <a:pt x="198" y="570"/>
                      </a:lnTo>
                      <a:lnTo>
                        <a:pt x="204" y="558"/>
                      </a:lnTo>
                      <a:lnTo>
                        <a:pt x="210" y="552"/>
                      </a:lnTo>
                      <a:lnTo>
                        <a:pt x="216" y="546"/>
                      </a:lnTo>
                      <a:lnTo>
                        <a:pt x="222" y="534"/>
                      </a:lnTo>
                      <a:lnTo>
                        <a:pt x="222" y="528"/>
                      </a:lnTo>
                      <a:lnTo>
                        <a:pt x="228" y="522"/>
                      </a:lnTo>
                      <a:lnTo>
                        <a:pt x="228" y="516"/>
                      </a:lnTo>
                      <a:lnTo>
                        <a:pt x="228" y="504"/>
                      </a:lnTo>
                      <a:lnTo>
                        <a:pt x="234" y="498"/>
                      </a:lnTo>
                      <a:lnTo>
                        <a:pt x="234" y="492"/>
                      </a:lnTo>
                      <a:lnTo>
                        <a:pt x="234" y="480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2700" cap="flat" cmpd="sng">
                  <a:solidFill>
                    <a:srgbClr val="FFFF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268"/>
                <p:cNvSpPr>
                  <a:spLocks/>
                </p:cNvSpPr>
                <p:nvPr/>
              </p:nvSpPr>
              <p:spPr bwMode="auto">
                <a:xfrm>
                  <a:off x="3379" y="2828"/>
                  <a:ext cx="1512" cy="7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12" y="228"/>
                    </a:cxn>
                    <a:cxn ang="0">
                      <a:pos x="1512" y="708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2" h="708">
                      <a:moveTo>
                        <a:pt x="0" y="0"/>
                      </a:moveTo>
                      <a:lnTo>
                        <a:pt x="1512" y="228"/>
                      </a:lnTo>
                      <a:lnTo>
                        <a:pt x="1512" y="708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50000">
                      <a:srgbClr val="923100"/>
                    </a:gs>
                    <a:gs pos="100000">
                      <a:srgbClr val="993300"/>
                    </a:gs>
                  </a:gsLst>
                  <a:lin ang="18900000" scaled="1"/>
                </a:gradFill>
                <a:ln w="28575" cap="flat" cmpd="sng">
                  <a:solidFill>
                    <a:srgbClr val="FFFF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Freeform 269"/>
                <p:cNvSpPr>
                  <a:spLocks/>
                </p:cNvSpPr>
                <p:nvPr/>
              </p:nvSpPr>
              <p:spPr bwMode="auto">
                <a:xfrm>
                  <a:off x="3379" y="2750"/>
                  <a:ext cx="1752" cy="306"/>
                </a:xfrm>
                <a:custGeom>
                  <a:avLst/>
                  <a:gdLst/>
                  <a:ahLst/>
                  <a:cxnLst>
                    <a:cxn ang="0">
                      <a:pos x="1722" y="0"/>
                    </a:cxn>
                    <a:cxn ang="0">
                      <a:pos x="1728" y="6"/>
                    </a:cxn>
                    <a:cxn ang="0">
                      <a:pos x="1734" y="18"/>
                    </a:cxn>
                    <a:cxn ang="0">
                      <a:pos x="1740" y="24"/>
                    </a:cxn>
                    <a:cxn ang="0">
                      <a:pos x="1740" y="30"/>
                    </a:cxn>
                    <a:cxn ang="0">
                      <a:pos x="1746" y="42"/>
                    </a:cxn>
                    <a:cxn ang="0">
                      <a:pos x="1746" y="48"/>
                    </a:cxn>
                    <a:cxn ang="0">
                      <a:pos x="1746" y="54"/>
                    </a:cxn>
                    <a:cxn ang="0">
                      <a:pos x="1752" y="66"/>
                    </a:cxn>
                    <a:cxn ang="0">
                      <a:pos x="1752" y="72"/>
                    </a:cxn>
                    <a:cxn ang="0">
                      <a:pos x="1752" y="78"/>
                    </a:cxn>
                    <a:cxn ang="0">
                      <a:pos x="1752" y="78"/>
                    </a:cxn>
                    <a:cxn ang="0">
                      <a:pos x="1752" y="90"/>
                    </a:cxn>
                    <a:cxn ang="0">
                      <a:pos x="1752" y="96"/>
                    </a:cxn>
                    <a:cxn ang="0">
                      <a:pos x="1746" y="102"/>
                    </a:cxn>
                    <a:cxn ang="0">
                      <a:pos x="1746" y="114"/>
                    </a:cxn>
                    <a:cxn ang="0">
                      <a:pos x="1746" y="120"/>
                    </a:cxn>
                    <a:cxn ang="0">
                      <a:pos x="1740" y="126"/>
                    </a:cxn>
                    <a:cxn ang="0">
                      <a:pos x="1740" y="132"/>
                    </a:cxn>
                    <a:cxn ang="0">
                      <a:pos x="1734" y="144"/>
                    </a:cxn>
                    <a:cxn ang="0">
                      <a:pos x="1728" y="150"/>
                    </a:cxn>
                    <a:cxn ang="0">
                      <a:pos x="1722" y="156"/>
                    </a:cxn>
                    <a:cxn ang="0">
                      <a:pos x="1716" y="168"/>
                    </a:cxn>
                    <a:cxn ang="0">
                      <a:pos x="1710" y="174"/>
                    </a:cxn>
                    <a:cxn ang="0">
                      <a:pos x="1704" y="180"/>
                    </a:cxn>
                    <a:cxn ang="0">
                      <a:pos x="1698" y="192"/>
                    </a:cxn>
                    <a:cxn ang="0">
                      <a:pos x="1692" y="198"/>
                    </a:cxn>
                    <a:cxn ang="0">
                      <a:pos x="1680" y="204"/>
                    </a:cxn>
                    <a:cxn ang="0">
                      <a:pos x="1674" y="210"/>
                    </a:cxn>
                    <a:cxn ang="0">
                      <a:pos x="1662" y="222"/>
                    </a:cxn>
                    <a:cxn ang="0">
                      <a:pos x="1656" y="228"/>
                    </a:cxn>
                    <a:cxn ang="0">
                      <a:pos x="1644" y="234"/>
                    </a:cxn>
                    <a:cxn ang="0">
                      <a:pos x="1644" y="234"/>
                    </a:cxn>
                    <a:cxn ang="0">
                      <a:pos x="1632" y="240"/>
                    </a:cxn>
                    <a:cxn ang="0">
                      <a:pos x="1626" y="252"/>
                    </a:cxn>
                    <a:cxn ang="0">
                      <a:pos x="1614" y="258"/>
                    </a:cxn>
                    <a:cxn ang="0">
                      <a:pos x="1602" y="264"/>
                    </a:cxn>
                    <a:cxn ang="0">
                      <a:pos x="1584" y="270"/>
                    </a:cxn>
                    <a:cxn ang="0">
                      <a:pos x="1572" y="276"/>
                    </a:cxn>
                    <a:cxn ang="0">
                      <a:pos x="1560" y="288"/>
                    </a:cxn>
                    <a:cxn ang="0">
                      <a:pos x="1548" y="294"/>
                    </a:cxn>
                    <a:cxn ang="0">
                      <a:pos x="1530" y="300"/>
                    </a:cxn>
                    <a:cxn ang="0">
                      <a:pos x="1518" y="306"/>
                    </a:cxn>
                    <a:cxn ang="0">
                      <a:pos x="0" y="78"/>
                    </a:cxn>
                    <a:cxn ang="0">
                      <a:pos x="1722" y="0"/>
                    </a:cxn>
                  </a:cxnLst>
                  <a:rect l="0" t="0" r="r" b="b"/>
                  <a:pathLst>
                    <a:path w="1752" h="306">
                      <a:moveTo>
                        <a:pt x="1722" y="0"/>
                      </a:moveTo>
                      <a:lnTo>
                        <a:pt x="1728" y="6"/>
                      </a:lnTo>
                      <a:lnTo>
                        <a:pt x="1734" y="18"/>
                      </a:lnTo>
                      <a:lnTo>
                        <a:pt x="1740" y="24"/>
                      </a:lnTo>
                      <a:lnTo>
                        <a:pt x="1740" y="30"/>
                      </a:lnTo>
                      <a:lnTo>
                        <a:pt x="1746" y="42"/>
                      </a:lnTo>
                      <a:lnTo>
                        <a:pt x="1746" y="48"/>
                      </a:lnTo>
                      <a:lnTo>
                        <a:pt x="1746" y="54"/>
                      </a:lnTo>
                      <a:lnTo>
                        <a:pt x="1752" y="66"/>
                      </a:lnTo>
                      <a:lnTo>
                        <a:pt x="1752" y="72"/>
                      </a:lnTo>
                      <a:lnTo>
                        <a:pt x="1752" y="78"/>
                      </a:lnTo>
                      <a:lnTo>
                        <a:pt x="1752" y="78"/>
                      </a:lnTo>
                      <a:lnTo>
                        <a:pt x="1752" y="90"/>
                      </a:lnTo>
                      <a:lnTo>
                        <a:pt x="1752" y="96"/>
                      </a:lnTo>
                      <a:lnTo>
                        <a:pt x="1746" y="102"/>
                      </a:lnTo>
                      <a:lnTo>
                        <a:pt x="1746" y="114"/>
                      </a:lnTo>
                      <a:lnTo>
                        <a:pt x="1746" y="120"/>
                      </a:lnTo>
                      <a:lnTo>
                        <a:pt x="1740" y="126"/>
                      </a:lnTo>
                      <a:lnTo>
                        <a:pt x="1740" y="132"/>
                      </a:lnTo>
                      <a:lnTo>
                        <a:pt x="1734" y="144"/>
                      </a:lnTo>
                      <a:lnTo>
                        <a:pt x="1728" y="150"/>
                      </a:lnTo>
                      <a:lnTo>
                        <a:pt x="1722" y="156"/>
                      </a:lnTo>
                      <a:lnTo>
                        <a:pt x="1716" y="168"/>
                      </a:lnTo>
                      <a:lnTo>
                        <a:pt x="1710" y="174"/>
                      </a:lnTo>
                      <a:lnTo>
                        <a:pt x="1704" y="180"/>
                      </a:lnTo>
                      <a:lnTo>
                        <a:pt x="1698" y="192"/>
                      </a:lnTo>
                      <a:lnTo>
                        <a:pt x="1692" y="198"/>
                      </a:lnTo>
                      <a:lnTo>
                        <a:pt x="1680" y="204"/>
                      </a:lnTo>
                      <a:lnTo>
                        <a:pt x="1674" y="210"/>
                      </a:lnTo>
                      <a:lnTo>
                        <a:pt x="1662" y="222"/>
                      </a:lnTo>
                      <a:lnTo>
                        <a:pt x="1656" y="228"/>
                      </a:lnTo>
                      <a:lnTo>
                        <a:pt x="1644" y="234"/>
                      </a:lnTo>
                      <a:lnTo>
                        <a:pt x="1644" y="234"/>
                      </a:lnTo>
                      <a:lnTo>
                        <a:pt x="1632" y="240"/>
                      </a:lnTo>
                      <a:lnTo>
                        <a:pt x="1626" y="252"/>
                      </a:lnTo>
                      <a:lnTo>
                        <a:pt x="1614" y="258"/>
                      </a:lnTo>
                      <a:lnTo>
                        <a:pt x="1602" y="264"/>
                      </a:lnTo>
                      <a:lnTo>
                        <a:pt x="1584" y="270"/>
                      </a:lnTo>
                      <a:lnTo>
                        <a:pt x="1572" y="276"/>
                      </a:lnTo>
                      <a:lnTo>
                        <a:pt x="1560" y="288"/>
                      </a:lnTo>
                      <a:lnTo>
                        <a:pt x="1548" y="294"/>
                      </a:lnTo>
                      <a:lnTo>
                        <a:pt x="1530" y="300"/>
                      </a:lnTo>
                      <a:lnTo>
                        <a:pt x="1518" y="306"/>
                      </a:lnTo>
                      <a:lnTo>
                        <a:pt x="0" y="78"/>
                      </a:lnTo>
                      <a:lnTo>
                        <a:pt x="1722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9050" cap="flat" cmpd="sng">
                  <a:solidFill>
                    <a:srgbClr val="FFFF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AutoShape 270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245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AutoShape 271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067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" name="Group 272"/>
              <p:cNvGrpSpPr>
                <a:grpSpLocks/>
              </p:cNvGrpSpPr>
              <p:nvPr/>
            </p:nvGrpSpPr>
            <p:grpSpPr bwMode="auto">
              <a:xfrm>
                <a:off x="4830" y="1797"/>
                <a:ext cx="374" cy="185"/>
                <a:chOff x="873" y="2655"/>
                <a:chExt cx="499" cy="246"/>
              </a:xfrm>
            </p:grpSpPr>
            <p:sp>
              <p:nvSpPr>
                <p:cNvPr id="38" name="Freeform 273"/>
                <p:cNvSpPr>
                  <a:spLocks/>
                </p:cNvSpPr>
                <p:nvPr/>
              </p:nvSpPr>
              <p:spPr bwMode="auto">
                <a:xfrm>
                  <a:off x="884" y="2659"/>
                  <a:ext cx="481" cy="237"/>
                </a:xfrm>
                <a:custGeom>
                  <a:avLst/>
                  <a:gdLst/>
                  <a:ahLst/>
                  <a:cxnLst>
                    <a:cxn ang="0">
                      <a:pos x="527" y="4"/>
                    </a:cxn>
                    <a:cxn ang="0">
                      <a:pos x="455" y="34"/>
                    </a:cxn>
                    <a:cxn ang="0">
                      <a:pos x="398" y="88"/>
                    </a:cxn>
                    <a:cxn ang="0">
                      <a:pos x="268" y="63"/>
                    </a:cxn>
                    <a:cxn ang="0">
                      <a:pos x="213" y="66"/>
                    </a:cxn>
                    <a:cxn ang="0">
                      <a:pos x="109" y="123"/>
                    </a:cxn>
                    <a:cxn ang="0">
                      <a:pos x="89" y="153"/>
                    </a:cxn>
                    <a:cxn ang="0">
                      <a:pos x="84" y="218"/>
                    </a:cxn>
                    <a:cxn ang="0">
                      <a:pos x="37" y="252"/>
                    </a:cxn>
                    <a:cxn ang="0">
                      <a:pos x="46" y="313"/>
                    </a:cxn>
                    <a:cxn ang="0">
                      <a:pos x="0" y="362"/>
                    </a:cxn>
                    <a:cxn ang="0">
                      <a:pos x="25" y="399"/>
                    </a:cxn>
                    <a:cxn ang="0">
                      <a:pos x="123" y="437"/>
                    </a:cxn>
                    <a:cxn ang="0">
                      <a:pos x="272" y="442"/>
                    </a:cxn>
                    <a:cxn ang="0">
                      <a:pos x="354" y="469"/>
                    </a:cxn>
                    <a:cxn ang="0">
                      <a:pos x="485" y="473"/>
                    </a:cxn>
                    <a:cxn ang="0">
                      <a:pos x="616" y="414"/>
                    </a:cxn>
                    <a:cxn ang="0">
                      <a:pos x="657" y="437"/>
                    </a:cxn>
                    <a:cxn ang="0">
                      <a:pos x="789" y="437"/>
                    </a:cxn>
                    <a:cxn ang="0">
                      <a:pos x="892" y="348"/>
                    </a:cxn>
                    <a:cxn ang="0">
                      <a:pos x="961" y="324"/>
                    </a:cxn>
                    <a:cxn ang="0">
                      <a:pos x="961" y="274"/>
                    </a:cxn>
                    <a:cxn ang="0">
                      <a:pos x="893" y="230"/>
                    </a:cxn>
                    <a:cxn ang="0">
                      <a:pos x="865" y="113"/>
                    </a:cxn>
                    <a:cxn ang="0">
                      <a:pos x="756" y="56"/>
                    </a:cxn>
                    <a:cxn ang="0">
                      <a:pos x="691" y="43"/>
                    </a:cxn>
                    <a:cxn ang="0">
                      <a:pos x="627" y="9"/>
                    </a:cxn>
                    <a:cxn ang="0">
                      <a:pos x="570" y="0"/>
                    </a:cxn>
                    <a:cxn ang="0">
                      <a:pos x="527" y="4"/>
                    </a:cxn>
                    <a:cxn ang="0">
                      <a:pos x="527" y="4"/>
                    </a:cxn>
                  </a:cxnLst>
                  <a:rect l="0" t="0" r="r" b="b"/>
                  <a:pathLst>
                    <a:path w="961" h="473">
                      <a:moveTo>
                        <a:pt x="527" y="4"/>
                      </a:moveTo>
                      <a:lnTo>
                        <a:pt x="455" y="34"/>
                      </a:lnTo>
                      <a:lnTo>
                        <a:pt x="398" y="88"/>
                      </a:lnTo>
                      <a:lnTo>
                        <a:pt x="268" y="63"/>
                      </a:lnTo>
                      <a:lnTo>
                        <a:pt x="213" y="66"/>
                      </a:lnTo>
                      <a:lnTo>
                        <a:pt x="109" y="123"/>
                      </a:lnTo>
                      <a:lnTo>
                        <a:pt x="89" y="153"/>
                      </a:lnTo>
                      <a:lnTo>
                        <a:pt x="84" y="218"/>
                      </a:lnTo>
                      <a:lnTo>
                        <a:pt x="37" y="252"/>
                      </a:lnTo>
                      <a:lnTo>
                        <a:pt x="46" y="313"/>
                      </a:lnTo>
                      <a:lnTo>
                        <a:pt x="0" y="362"/>
                      </a:lnTo>
                      <a:lnTo>
                        <a:pt x="25" y="399"/>
                      </a:lnTo>
                      <a:lnTo>
                        <a:pt x="123" y="437"/>
                      </a:lnTo>
                      <a:lnTo>
                        <a:pt x="272" y="442"/>
                      </a:lnTo>
                      <a:lnTo>
                        <a:pt x="354" y="469"/>
                      </a:lnTo>
                      <a:lnTo>
                        <a:pt x="485" y="473"/>
                      </a:lnTo>
                      <a:lnTo>
                        <a:pt x="616" y="414"/>
                      </a:lnTo>
                      <a:lnTo>
                        <a:pt x="657" y="437"/>
                      </a:lnTo>
                      <a:lnTo>
                        <a:pt x="789" y="437"/>
                      </a:lnTo>
                      <a:lnTo>
                        <a:pt x="892" y="348"/>
                      </a:lnTo>
                      <a:lnTo>
                        <a:pt x="961" y="324"/>
                      </a:lnTo>
                      <a:lnTo>
                        <a:pt x="961" y="274"/>
                      </a:lnTo>
                      <a:lnTo>
                        <a:pt x="893" y="230"/>
                      </a:lnTo>
                      <a:lnTo>
                        <a:pt x="865" y="113"/>
                      </a:lnTo>
                      <a:lnTo>
                        <a:pt x="756" y="56"/>
                      </a:lnTo>
                      <a:lnTo>
                        <a:pt x="691" y="43"/>
                      </a:lnTo>
                      <a:lnTo>
                        <a:pt x="627" y="9"/>
                      </a:lnTo>
                      <a:lnTo>
                        <a:pt x="570" y="0"/>
                      </a:lnTo>
                      <a:lnTo>
                        <a:pt x="527" y="4"/>
                      </a:lnTo>
                      <a:lnTo>
                        <a:pt x="527" y="4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274"/>
                <p:cNvSpPr>
                  <a:spLocks/>
                </p:cNvSpPr>
                <p:nvPr/>
              </p:nvSpPr>
              <p:spPr bwMode="auto">
                <a:xfrm>
                  <a:off x="920" y="2687"/>
                  <a:ext cx="429" cy="174"/>
                </a:xfrm>
                <a:custGeom>
                  <a:avLst/>
                  <a:gdLst/>
                  <a:ahLst/>
                  <a:cxnLst>
                    <a:cxn ang="0">
                      <a:pos x="25" y="115"/>
                    </a:cxn>
                    <a:cxn ang="0">
                      <a:pos x="111" y="177"/>
                    </a:cxn>
                    <a:cxn ang="0">
                      <a:pos x="222" y="172"/>
                    </a:cxn>
                    <a:cxn ang="0">
                      <a:pos x="304" y="207"/>
                    </a:cxn>
                    <a:cxn ang="0">
                      <a:pos x="478" y="194"/>
                    </a:cxn>
                    <a:cxn ang="0">
                      <a:pos x="613" y="194"/>
                    </a:cxn>
                    <a:cxn ang="0">
                      <a:pos x="707" y="135"/>
                    </a:cxn>
                    <a:cxn ang="0">
                      <a:pos x="778" y="104"/>
                    </a:cxn>
                    <a:cxn ang="0">
                      <a:pos x="707" y="61"/>
                    </a:cxn>
                    <a:cxn ang="0">
                      <a:pos x="649" y="19"/>
                    </a:cxn>
                    <a:cxn ang="0">
                      <a:pos x="758" y="11"/>
                    </a:cxn>
                    <a:cxn ang="0">
                      <a:pos x="827" y="88"/>
                    </a:cxn>
                    <a:cxn ang="0">
                      <a:pos x="834" y="153"/>
                    </a:cxn>
                    <a:cxn ang="0">
                      <a:pos x="858" y="205"/>
                    </a:cxn>
                    <a:cxn ang="0">
                      <a:pos x="778" y="250"/>
                    </a:cxn>
                    <a:cxn ang="0">
                      <a:pos x="704" y="312"/>
                    </a:cxn>
                    <a:cxn ang="0">
                      <a:pos x="516" y="333"/>
                    </a:cxn>
                    <a:cxn ang="0">
                      <a:pos x="404" y="349"/>
                    </a:cxn>
                    <a:cxn ang="0">
                      <a:pos x="354" y="329"/>
                    </a:cxn>
                    <a:cxn ang="0">
                      <a:pos x="310" y="258"/>
                    </a:cxn>
                    <a:cxn ang="0">
                      <a:pos x="377" y="327"/>
                    </a:cxn>
                    <a:cxn ang="0">
                      <a:pos x="432" y="326"/>
                    </a:cxn>
                    <a:cxn ang="0">
                      <a:pos x="498" y="295"/>
                    </a:cxn>
                    <a:cxn ang="0">
                      <a:pos x="652" y="289"/>
                    </a:cxn>
                    <a:cxn ang="0">
                      <a:pos x="737" y="270"/>
                    </a:cxn>
                    <a:cxn ang="0">
                      <a:pos x="747" y="172"/>
                    </a:cxn>
                    <a:cxn ang="0">
                      <a:pos x="630" y="223"/>
                    </a:cxn>
                    <a:cxn ang="0">
                      <a:pos x="492" y="244"/>
                    </a:cxn>
                    <a:cxn ang="0">
                      <a:pos x="314" y="233"/>
                    </a:cxn>
                    <a:cxn ang="0">
                      <a:pos x="219" y="214"/>
                    </a:cxn>
                    <a:cxn ang="0">
                      <a:pos x="92" y="223"/>
                    </a:cxn>
                    <a:cxn ang="0">
                      <a:pos x="5" y="165"/>
                    </a:cxn>
                    <a:cxn ang="0">
                      <a:pos x="5" y="88"/>
                    </a:cxn>
                    <a:cxn ang="0">
                      <a:pos x="24" y="98"/>
                    </a:cxn>
                  </a:cxnLst>
                  <a:rect l="0" t="0" r="r" b="b"/>
                  <a:pathLst>
                    <a:path w="858" h="349">
                      <a:moveTo>
                        <a:pt x="24" y="98"/>
                      </a:moveTo>
                      <a:lnTo>
                        <a:pt x="25" y="115"/>
                      </a:lnTo>
                      <a:lnTo>
                        <a:pt x="61" y="126"/>
                      </a:lnTo>
                      <a:lnTo>
                        <a:pt x="111" y="177"/>
                      </a:lnTo>
                      <a:lnTo>
                        <a:pt x="202" y="167"/>
                      </a:lnTo>
                      <a:lnTo>
                        <a:pt x="222" y="172"/>
                      </a:lnTo>
                      <a:lnTo>
                        <a:pt x="253" y="188"/>
                      </a:lnTo>
                      <a:lnTo>
                        <a:pt x="304" y="207"/>
                      </a:lnTo>
                      <a:lnTo>
                        <a:pt x="411" y="135"/>
                      </a:lnTo>
                      <a:lnTo>
                        <a:pt x="478" y="194"/>
                      </a:lnTo>
                      <a:lnTo>
                        <a:pt x="524" y="199"/>
                      </a:lnTo>
                      <a:lnTo>
                        <a:pt x="613" y="194"/>
                      </a:lnTo>
                      <a:lnTo>
                        <a:pt x="676" y="157"/>
                      </a:lnTo>
                      <a:lnTo>
                        <a:pt x="707" y="135"/>
                      </a:lnTo>
                      <a:lnTo>
                        <a:pt x="751" y="120"/>
                      </a:lnTo>
                      <a:lnTo>
                        <a:pt x="778" y="104"/>
                      </a:lnTo>
                      <a:lnTo>
                        <a:pt x="767" y="75"/>
                      </a:lnTo>
                      <a:lnTo>
                        <a:pt x="707" y="61"/>
                      </a:lnTo>
                      <a:lnTo>
                        <a:pt x="642" y="34"/>
                      </a:lnTo>
                      <a:lnTo>
                        <a:pt x="649" y="19"/>
                      </a:lnTo>
                      <a:lnTo>
                        <a:pt x="683" y="0"/>
                      </a:lnTo>
                      <a:lnTo>
                        <a:pt x="758" y="11"/>
                      </a:lnTo>
                      <a:lnTo>
                        <a:pt x="804" y="46"/>
                      </a:lnTo>
                      <a:lnTo>
                        <a:pt x="827" y="88"/>
                      </a:lnTo>
                      <a:lnTo>
                        <a:pt x="828" y="129"/>
                      </a:lnTo>
                      <a:lnTo>
                        <a:pt x="834" y="153"/>
                      </a:lnTo>
                      <a:lnTo>
                        <a:pt x="844" y="179"/>
                      </a:lnTo>
                      <a:lnTo>
                        <a:pt x="858" y="205"/>
                      </a:lnTo>
                      <a:lnTo>
                        <a:pt x="808" y="228"/>
                      </a:lnTo>
                      <a:lnTo>
                        <a:pt x="778" y="250"/>
                      </a:lnTo>
                      <a:lnTo>
                        <a:pt x="739" y="300"/>
                      </a:lnTo>
                      <a:lnTo>
                        <a:pt x="704" y="312"/>
                      </a:lnTo>
                      <a:lnTo>
                        <a:pt x="620" y="323"/>
                      </a:lnTo>
                      <a:lnTo>
                        <a:pt x="516" y="333"/>
                      </a:lnTo>
                      <a:lnTo>
                        <a:pt x="454" y="341"/>
                      </a:lnTo>
                      <a:lnTo>
                        <a:pt x="404" y="349"/>
                      </a:lnTo>
                      <a:lnTo>
                        <a:pt x="377" y="342"/>
                      </a:lnTo>
                      <a:lnTo>
                        <a:pt x="354" y="329"/>
                      </a:lnTo>
                      <a:lnTo>
                        <a:pt x="337" y="310"/>
                      </a:lnTo>
                      <a:lnTo>
                        <a:pt x="310" y="258"/>
                      </a:lnTo>
                      <a:lnTo>
                        <a:pt x="347" y="309"/>
                      </a:lnTo>
                      <a:lnTo>
                        <a:pt x="377" y="327"/>
                      </a:lnTo>
                      <a:lnTo>
                        <a:pt x="400" y="329"/>
                      </a:lnTo>
                      <a:lnTo>
                        <a:pt x="432" y="326"/>
                      </a:lnTo>
                      <a:lnTo>
                        <a:pt x="469" y="309"/>
                      </a:lnTo>
                      <a:lnTo>
                        <a:pt x="498" y="295"/>
                      </a:lnTo>
                      <a:lnTo>
                        <a:pt x="518" y="289"/>
                      </a:lnTo>
                      <a:lnTo>
                        <a:pt x="652" y="289"/>
                      </a:lnTo>
                      <a:lnTo>
                        <a:pt x="716" y="283"/>
                      </a:lnTo>
                      <a:lnTo>
                        <a:pt x="737" y="270"/>
                      </a:lnTo>
                      <a:lnTo>
                        <a:pt x="747" y="239"/>
                      </a:lnTo>
                      <a:lnTo>
                        <a:pt x="747" y="172"/>
                      </a:lnTo>
                      <a:lnTo>
                        <a:pt x="713" y="188"/>
                      </a:lnTo>
                      <a:lnTo>
                        <a:pt x="630" y="223"/>
                      </a:lnTo>
                      <a:lnTo>
                        <a:pt x="541" y="250"/>
                      </a:lnTo>
                      <a:lnTo>
                        <a:pt x="492" y="244"/>
                      </a:lnTo>
                      <a:lnTo>
                        <a:pt x="411" y="168"/>
                      </a:lnTo>
                      <a:lnTo>
                        <a:pt x="314" y="233"/>
                      </a:lnTo>
                      <a:lnTo>
                        <a:pt x="287" y="233"/>
                      </a:lnTo>
                      <a:lnTo>
                        <a:pt x="219" y="214"/>
                      </a:lnTo>
                      <a:lnTo>
                        <a:pt x="118" y="225"/>
                      </a:lnTo>
                      <a:lnTo>
                        <a:pt x="92" y="223"/>
                      </a:lnTo>
                      <a:lnTo>
                        <a:pt x="30" y="194"/>
                      </a:lnTo>
                      <a:lnTo>
                        <a:pt x="5" y="165"/>
                      </a:lnTo>
                      <a:lnTo>
                        <a:pt x="0" y="141"/>
                      </a:lnTo>
                      <a:lnTo>
                        <a:pt x="5" y="88"/>
                      </a:lnTo>
                      <a:lnTo>
                        <a:pt x="28" y="83"/>
                      </a:lnTo>
                      <a:lnTo>
                        <a:pt x="24" y="98"/>
                      </a:lnTo>
                      <a:lnTo>
                        <a:pt x="24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275"/>
                <p:cNvSpPr>
                  <a:spLocks/>
                </p:cNvSpPr>
                <p:nvPr/>
              </p:nvSpPr>
              <p:spPr bwMode="auto">
                <a:xfrm>
                  <a:off x="983" y="2655"/>
                  <a:ext cx="316" cy="82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73" y="82"/>
                    </a:cxn>
                    <a:cxn ang="0">
                      <a:pos x="127" y="93"/>
                    </a:cxn>
                    <a:cxn ang="0">
                      <a:pos x="170" y="107"/>
                    </a:cxn>
                    <a:cxn ang="0">
                      <a:pos x="210" y="126"/>
                    </a:cxn>
                    <a:cxn ang="0">
                      <a:pos x="250" y="163"/>
                    </a:cxn>
                    <a:cxn ang="0">
                      <a:pos x="322" y="156"/>
                    </a:cxn>
                    <a:cxn ang="0">
                      <a:pos x="470" y="109"/>
                    </a:cxn>
                    <a:cxn ang="0">
                      <a:pos x="480" y="88"/>
                    </a:cxn>
                    <a:cxn ang="0">
                      <a:pos x="460" y="72"/>
                    </a:cxn>
                    <a:cxn ang="0">
                      <a:pos x="378" y="72"/>
                    </a:cxn>
                    <a:cxn ang="0">
                      <a:pos x="218" y="97"/>
                    </a:cxn>
                    <a:cxn ang="0">
                      <a:pos x="235" y="67"/>
                    </a:cxn>
                    <a:cxn ang="0">
                      <a:pos x="278" y="41"/>
                    </a:cxn>
                    <a:cxn ang="0">
                      <a:pos x="331" y="22"/>
                    </a:cxn>
                    <a:cxn ang="0">
                      <a:pos x="388" y="18"/>
                    </a:cxn>
                    <a:cxn ang="0">
                      <a:pos x="418" y="22"/>
                    </a:cxn>
                    <a:cxn ang="0">
                      <a:pos x="453" y="35"/>
                    </a:cxn>
                    <a:cxn ang="0">
                      <a:pos x="483" y="53"/>
                    </a:cxn>
                    <a:cxn ang="0">
                      <a:pos x="578" y="74"/>
                    </a:cxn>
                    <a:cxn ang="0">
                      <a:pos x="632" y="74"/>
                    </a:cxn>
                    <a:cxn ang="0">
                      <a:pos x="560" y="56"/>
                    </a:cxn>
                    <a:cxn ang="0">
                      <a:pos x="494" y="42"/>
                    </a:cxn>
                    <a:cxn ang="0">
                      <a:pos x="466" y="22"/>
                    </a:cxn>
                    <a:cxn ang="0">
                      <a:pos x="418" y="4"/>
                    </a:cxn>
                    <a:cxn ang="0">
                      <a:pos x="386" y="0"/>
                    </a:cxn>
                    <a:cxn ang="0">
                      <a:pos x="322" y="3"/>
                    </a:cxn>
                    <a:cxn ang="0">
                      <a:pos x="265" y="23"/>
                    </a:cxn>
                    <a:cxn ang="0">
                      <a:pos x="224" y="57"/>
                    </a:cxn>
                    <a:cxn ang="0">
                      <a:pos x="197" y="88"/>
                    </a:cxn>
                    <a:cxn ang="0">
                      <a:pos x="164" y="82"/>
                    </a:cxn>
                    <a:cxn ang="0">
                      <a:pos x="57" y="59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632" h="163">
                      <a:moveTo>
                        <a:pt x="0" y="81"/>
                      </a:moveTo>
                      <a:lnTo>
                        <a:pt x="73" y="82"/>
                      </a:lnTo>
                      <a:lnTo>
                        <a:pt x="127" y="93"/>
                      </a:lnTo>
                      <a:lnTo>
                        <a:pt x="170" y="107"/>
                      </a:lnTo>
                      <a:lnTo>
                        <a:pt x="210" y="126"/>
                      </a:lnTo>
                      <a:lnTo>
                        <a:pt x="250" y="163"/>
                      </a:lnTo>
                      <a:lnTo>
                        <a:pt x="322" y="156"/>
                      </a:lnTo>
                      <a:lnTo>
                        <a:pt x="470" y="109"/>
                      </a:lnTo>
                      <a:lnTo>
                        <a:pt x="480" y="88"/>
                      </a:lnTo>
                      <a:lnTo>
                        <a:pt x="460" y="72"/>
                      </a:lnTo>
                      <a:lnTo>
                        <a:pt x="378" y="72"/>
                      </a:lnTo>
                      <a:lnTo>
                        <a:pt x="218" y="97"/>
                      </a:lnTo>
                      <a:lnTo>
                        <a:pt x="235" y="67"/>
                      </a:lnTo>
                      <a:lnTo>
                        <a:pt x="278" y="41"/>
                      </a:lnTo>
                      <a:lnTo>
                        <a:pt x="331" y="22"/>
                      </a:lnTo>
                      <a:lnTo>
                        <a:pt x="388" y="18"/>
                      </a:lnTo>
                      <a:lnTo>
                        <a:pt x="418" y="22"/>
                      </a:lnTo>
                      <a:lnTo>
                        <a:pt x="453" y="35"/>
                      </a:lnTo>
                      <a:lnTo>
                        <a:pt x="483" y="53"/>
                      </a:lnTo>
                      <a:lnTo>
                        <a:pt x="578" y="74"/>
                      </a:lnTo>
                      <a:lnTo>
                        <a:pt x="632" y="74"/>
                      </a:lnTo>
                      <a:lnTo>
                        <a:pt x="560" y="56"/>
                      </a:lnTo>
                      <a:lnTo>
                        <a:pt x="494" y="42"/>
                      </a:lnTo>
                      <a:lnTo>
                        <a:pt x="466" y="22"/>
                      </a:lnTo>
                      <a:lnTo>
                        <a:pt x="418" y="4"/>
                      </a:lnTo>
                      <a:lnTo>
                        <a:pt x="386" y="0"/>
                      </a:lnTo>
                      <a:lnTo>
                        <a:pt x="322" y="3"/>
                      </a:lnTo>
                      <a:lnTo>
                        <a:pt x="265" y="23"/>
                      </a:lnTo>
                      <a:lnTo>
                        <a:pt x="224" y="57"/>
                      </a:lnTo>
                      <a:lnTo>
                        <a:pt x="197" y="88"/>
                      </a:lnTo>
                      <a:lnTo>
                        <a:pt x="164" y="82"/>
                      </a:lnTo>
                      <a:lnTo>
                        <a:pt x="57" y="59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276"/>
                <p:cNvSpPr>
                  <a:spLocks/>
                </p:cNvSpPr>
                <p:nvPr/>
              </p:nvSpPr>
              <p:spPr bwMode="auto">
                <a:xfrm>
                  <a:off x="873" y="2758"/>
                  <a:ext cx="499" cy="143"/>
                </a:xfrm>
                <a:custGeom>
                  <a:avLst/>
                  <a:gdLst/>
                  <a:ahLst/>
                  <a:cxnLst>
                    <a:cxn ang="0">
                      <a:pos x="89" y="44"/>
                    </a:cxn>
                    <a:cxn ang="0">
                      <a:pos x="75" y="78"/>
                    </a:cxn>
                    <a:cxn ang="0">
                      <a:pos x="118" y="106"/>
                    </a:cxn>
                    <a:cxn ang="0">
                      <a:pos x="152" y="145"/>
                    </a:cxn>
                    <a:cxn ang="0">
                      <a:pos x="216" y="123"/>
                    </a:cxn>
                    <a:cxn ang="0">
                      <a:pos x="266" y="129"/>
                    </a:cxn>
                    <a:cxn ang="0">
                      <a:pos x="229" y="145"/>
                    </a:cxn>
                    <a:cxn ang="0">
                      <a:pos x="175" y="172"/>
                    </a:cxn>
                    <a:cxn ang="0">
                      <a:pos x="81" y="143"/>
                    </a:cxn>
                    <a:cxn ang="0">
                      <a:pos x="47" y="161"/>
                    </a:cxn>
                    <a:cxn ang="0">
                      <a:pos x="165" y="227"/>
                    </a:cxn>
                    <a:cxn ang="0">
                      <a:pos x="306" y="210"/>
                    </a:cxn>
                    <a:cxn ang="0">
                      <a:pos x="386" y="257"/>
                    </a:cxn>
                    <a:cxn ang="0">
                      <a:pos x="499" y="259"/>
                    </a:cxn>
                    <a:cxn ang="0">
                      <a:pos x="592" y="213"/>
                    </a:cxn>
                    <a:cxn ang="0">
                      <a:pos x="676" y="173"/>
                    </a:cxn>
                    <a:cxn ang="0">
                      <a:pos x="663" y="215"/>
                    </a:cxn>
                    <a:cxn ang="0">
                      <a:pos x="761" y="233"/>
                    </a:cxn>
                    <a:cxn ang="0">
                      <a:pos x="835" y="190"/>
                    </a:cxn>
                    <a:cxn ang="0">
                      <a:pos x="904" y="136"/>
                    </a:cxn>
                    <a:cxn ang="0">
                      <a:pos x="974" y="110"/>
                    </a:cxn>
                    <a:cxn ang="0">
                      <a:pos x="901" y="45"/>
                    </a:cxn>
                    <a:cxn ang="0">
                      <a:pos x="985" y="66"/>
                    </a:cxn>
                    <a:cxn ang="0">
                      <a:pos x="998" y="119"/>
                    </a:cxn>
                    <a:cxn ang="0">
                      <a:pos x="949" y="155"/>
                    </a:cxn>
                    <a:cxn ang="0">
                      <a:pos x="894" y="192"/>
                    </a:cxn>
                    <a:cxn ang="0">
                      <a:pos x="823" y="249"/>
                    </a:cxn>
                    <a:cxn ang="0">
                      <a:pos x="659" y="252"/>
                    </a:cxn>
                    <a:cxn ang="0">
                      <a:pos x="632" y="227"/>
                    </a:cxn>
                    <a:cxn ang="0">
                      <a:pos x="542" y="278"/>
                    </a:cxn>
                    <a:cxn ang="0">
                      <a:pos x="398" y="284"/>
                    </a:cxn>
                    <a:cxn ang="0">
                      <a:pos x="276" y="252"/>
                    </a:cxn>
                    <a:cxn ang="0">
                      <a:pos x="99" y="254"/>
                    </a:cxn>
                    <a:cxn ang="0">
                      <a:pos x="12" y="204"/>
                    </a:cxn>
                    <a:cxn ang="0">
                      <a:pos x="3" y="139"/>
                    </a:cxn>
                    <a:cxn ang="0">
                      <a:pos x="47" y="98"/>
                    </a:cxn>
                    <a:cxn ang="0">
                      <a:pos x="44" y="35"/>
                    </a:cxn>
                    <a:cxn ang="0">
                      <a:pos x="128" y="0"/>
                    </a:cxn>
                    <a:cxn ang="0">
                      <a:pos x="118" y="28"/>
                    </a:cxn>
                  </a:cxnLst>
                  <a:rect l="0" t="0" r="r" b="b"/>
                  <a:pathLst>
                    <a:path w="998" h="284">
                      <a:moveTo>
                        <a:pt x="118" y="28"/>
                      </a:moveTo>
                      <a:lnTo>
                        <a:pt x="89" y="44"/>
                      </a:lnTo>
                      <a:lnTo>
                        <a:pt x="79" y="60"/>
                      </a:lnTo>
                      <a:lnTo>
                        <a:pt x="75" y="78"/>
                      </a:lnTo>
                      <a:lnTo>
                        <a:pt x="82" y="95"/>
                      </a:lnTo>
                      <a:lnTo>
                        <a:pt x="118" y="106"/>
                      </a:lnTo>
                      <a:lnTo>
                        <a:pt x="119" y="130"/>
                      </a:lnTo>
                      <a:lnTo>
                        <a:pt x="152" y="145"/>
                      </a:lnTo>
                      <a:lnTo>
                        <a:pt x="182" y="129"/>
                      </a:lnTo>
                      <a:lnTo>
                        <a:pt x="216" y="123"/>
                      </a:lnTo>
                      <a:lnTo>
                        <a:pt x="245" y="123"/>
                      </a:lnTo>
                      <a:lnTo>
                        <a:pt x="266" y="129"/>
                      </a:lnTo>
                      <a:lnTo>
                        <a:pt x="269" y="143"/>
                      </a:lnTo>
                      <a:lnTo>
                        <a:pt x="229" y="145"/>
                      </a:lnTo>
                      <a:lnTo>
                        <a:pt x="206" y="151"/>
                      </a:lnTo>
                      <a:lnTo>
                        <a:pt x="175" y="172"/>
                      </a:lnTo>
                      <a:lnTo>
                        <a:pt x="141" y="175"/>
                      </a:lnTo>
                      <a:lnTo>
                        <a:pt x="81" y="143"/>
                      </a:lnTo>
                      <a:lnTo>
                        <a:pt x="59" y="145"/>
                      </a:lnTo>
                      <a:lnTo>
                        <a:pt x="47" y="161"/>
                      </a:lnTo>
                      <a:lnTo>
                        <a:pt x="81" y="183"/>
                      </a:lnTo>
                      <a:lnTo>
                        <a:pt x="165" y="227"/>
                      </a:lnTo>
                      <a:lnTo>
                        <a:pt x="210" y="227"/>
                      </a:lnTo>
                      <a:lnTo>
                        <a:pt x="306" y="210"/>
                      </a:lnTo>
                      <a:lnTo>
                        <a:pt x="323" y="240"/>
                      </a:lnTo>
                      <a:lnTo>
                        <a:pt x="386" y="257"/>
                      </a:lnTo>
                      <a:lnTo>
                        <a:pt x="438" y="262"/>
                      </a:lnTo>
                      <a:lnTo>
                        <a:pt x="499" y="259"/>
                      </a:lnTo>
                      <a:lnTo>
                        <a:pt x="555" y="244"/>
                      </a:lnTo>
                      <a:lnTo>
                        <a:pt x="592" y="213"/>
                      </a:lnTo>
                      <a:lnTo>
                        <a:pt x="619" y="183"/>
                      </a:lnTo>
                      <a:lnTo>
                        <a:pt x="676" y="173"/>
                      </a:lnTo>
                      <a:lnTo>
                        <a:pt x="663" y="195"/>
                      </a:lnTo>
                      <a:lnTo>
                        <a:pt x="663" y="215"/>
                      </a:lnTo>
                      <a:lnTo>
                        <a:pt x="676" y="229"/>
                      </a:lnTo>
                      <a:lnTo>
                        <a:pt x="761" y="233"/>
                      </a:lnTo>
                      <a:lnTo>
                        <a:pt x="804" y="220"/>
                      </a:lnTo>
                      <a:lnTo>
                        <a:pt x="835" y="190"/>
                      </a:lnTo>
                      <a:lnTo>
                        <a:pt x="872" y="154"/>
                      </a:lnTo>
                      <a:lnTo>
                        <a:pt x="904" y="136"/>
                      </a:lnTo>
                      <a:lnTo>
                        <a:pt x="938" y="126"/>
                      </a:lnTo>
                      <a:lnTo>
                        <a:pt x="974" y="110"/>
                      </a:lnTo>
                      <a:lnTo>
                        <a:pt x="972" y="86"/>
                      </a:lnTo>
                      <a:lnTo>
                        <a:pt x="901" y="45"/>
                      </a:lnTo>
                      <a:lnTo>
                        <a:pt x="918" y="0"/>
                      </a:lnTo>
                      <a:lnTo>
                        <a:pt x="985" y="66"/>
                      </a:lnTo>
                      <a:lnTo>
                        <a:pt x="998" y="89"/>
                      </a:lnTo>
                      <a:lnTo>
                        <a:pt x="998" y="119"/>
                      </a:lnTo>
                      <a:lnTo>
                        <a:pt x="992" y="148"/>
                      </a:lnTo>
                      <a:lnTo>
                        <a:pt x="949" y="155"/>
                      </a:lnTo>
                      <a:lnTo>
                        <a:pt x="918" y="170"/>
                      </a:lnTo>
                      <a:lnTo>
                        <a:pt x="894" y="192"/>
                      </a:lnTo>
                      <a:lnTo>
                        <a:pt x="852" y="233"/>
                      </a:lnTo>
                      <a:lnTo>
                        <a:pt x="823" y="249"/>
                      </a:lnTo>
                      <a:lnTo>
                        <a:pt x="764" y="252"/>
                      </a:lnTo>
                      <a:lnTo>
                        <a:pt x="659" y="252"/>
                      </a:lnTo>
                      <a:lnTo>
                        <a:pt x="639" y="240"/>
                      </a:lnTo>
                      <a:lnTo>
                        <a:pt x="632" y="227"/>
                      </a:lnTo>
                      <a:lnTo>
                        <a:pt x="585" y="258"/>
                      </a:lnTo>
                      <a:lnTo>
                        <a:pt x="542" y="278"/>
                      </a:lnTo>
                      <a:lnTo>
                        <a:pt x="491" y="283"/>
                      </a:lnTo>
                      <a:lnTo>
                        <a:pt x="398" y="284"/>
                      </a:lnTo>
                      <a:lnTo>
                        <a:pt x="319" y="269"/>
                      </a:lnTo>
                      <a:lnTo>
                        <a:pt x="276" y="252"/>
                      </a:lnTo>
                      <a:lnTo>
                        <a:pt x="200" y="257"/>
                      </a:lnTo>
                      <a:lnTo>
                        <a:pt x="99" y="254"/>
                      </a:lnTo>
                      <a:lnTo>
                        <a:pt x="44" y="229"/>
                      </a:lnTo>
                      <a:lnTo>
                        <a:pt x="12" y="204"/>
                      </a:lnTo>
                      <a:lnTo>
                        <a:pt x="0" y="175"/>
                      </a:lnTo>
                      <a:lnTo>
                        <a:pt x="3" y="139"/>
                      </a:lnTo>
                      <a:lnTo>
                        <a:pt x="25" y="119"/>
                      </a:lnTo>
                      <a:lnTo>
                        <a:pt x="47" y="98"/>
                      </a:lnTo>
                      <a:lnTo>
                        <a:pt x="44" y="56"/>
                      </a:lnTo>
                      <a:lnTo>
                        <a:pt x="44" y="35"/>
                      </a:lnTo>
                      <a:lnTo>
                        <a:pt x="74" y="13"/>
                      </a:lnTo>
                      <a:lnTo>
                        <a:pt x="128" y="0"/>
                      </a:lnTo>
                      <a:lnTo>
                        <a:pt x="118" y="28"/>
                      </a:lnTo>
                      <a:lnTo>
                        <a:pt x="118" y="2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3" name="Group 277"/>
            <p:cNvGrpSpPr>
              <a:grpSpLocks/>
            </p:cNvGrpSpPr>
            <p:nvPr/>
          </p:nvGrpSpPr>
          <p:grpSpPr bwMode="auto">
            <a:xfrm rot="690960">
              <a:off x="3288" y="3022"/>
              <a:ext cx="188" cy="367"/>
              <a:chOff x="4891" y="2952"/>
              <a:chExt cx="156" cy="377"/>
            </a:xfrm>
          </p:grpSpPr>
          <p:sp>
            <p:nvSpPr>
              <p:cNvPr id="24" name="Freeform 278"/>
              <p:cNvSpPr>
                <a:spLocks/>
              </p:cNvSpPr>
              <p:nvPr/>
            </p:nvSpPr>
            <p:spPr bwMode="auto">
              <a:xfrm rot="-2049816">
                <a:off x="4891" y="3258"/>
                <a:ext cx="59" cy="71"/>
              </a:xfrm>
              <a:custGeom>
                <a:avLst/>
                <a:gdLst/>
                <a:ahLst/>
                <a:cxnLst>
                  <a:cxn ang="0">
                    <a:pos x="17" y="33"/>
                  </a:cxn>
                  <a:cxn ang="0">
                    <a:pos x="24" y="31"/>
                  </a:cxn>
                  <a:cxn ang="0">
                    <a:pos x="28" y="27"/>
                  </a:cxn>
                  <a:cxn ang="0">
                    <a:pos x="31" y="23"/>
                  </a:cxn>
                  <a:cxn ang="0">
                    <a:pos x="33" y="16"/>
                  </a:cxn>
                  <a:cxn ang="0">
                    <a:pos x="31" y="9"/>
                  </a:cxn>
                  <a:cxn ang="0">
                    <a:pos x="28" y="5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2" y="23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7" y="33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8" y="27"/>
                    </a:lnTo>
                    <a:lnTo>
                      <a:pt x="31" y="23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9"/>
              <p:cNvSpPr>
                <a:spLocks/>
              </p:cNvSpPr>
              <p:nvPr/>
            </p:nvSpPr>
            <p:spPr bwMode="auto">
              <a:xfrm rot="-2049816">
                <a:off x="4897" y="3263"/>
                <a:ext cx="47" cy="5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8" y="25"/>
                  </a:cxn>
                  <a:cxn ang="0">
                    <a:pos x="22" y="23"/>
                  </a:cxn>
                  <a:cxn ang="0">
                    <a:pos x="24" y="20"/>
                  </a:cxn>
                  <a:cxn ang="0">
                    <a:pos x="26" y="14"/>
                  </a:cxn>
                  <a:cxn ang="0">
                    <a:pos x="24" y="9"/>
                  </a:cxn>
                  <a:cxn ang="0">
                    <a:pos x="22" y="3"/>
                  </a:cxn>
                  <a:cxn ang="0">
                    <a:pos x="18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4" y="23"/>
                  </a:cxn>
                  <a:cxn ang="0">
                    <a:pos x="7" y="25"/>
                  </a:cxn>
                  <a:cxn ang="0">
                    <a:pos x="13" y="27"/>
                  </a:cxn>
                </a:cxnLst>
                <a:rect l="0" t="0" r="r" b="b"/>
                <a:pathLst>
                  <a:path w="26" h="27">
                    <a:moveTo>
                      <a:pt x="13" y="27"/>
                    </a:moveTo>
                    <a:lnTo>
                      <a:pt x="18" y="25"/>
                    </a:lnTo>
                    <a:lnTo>
                      <a:pt x="22" y="23"/>
                    </a:lnTo>
                    <a:lnTo>
                      <a:pt x="24" y="20"/>
                    </a:lnTo>
                    <a:lnTo>
                      <a:pt x="26" y="14"/>
                    </a:lnTo>
                    <a:lnTo>
                      <a:pt x="24" y="9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0"/>
              <p:cNvSpPr>
                <a:spLocks/>
              </p:cNvSpPr>
              <p:nvPr/>
            </p:nvSpPr>
            <p:spPr bwMode="auto">
              <a:xfrm rot="-2049816">
                <a:off x="4936" y="3212"/>
                <a:ext cx="59" cy="75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24" y="33"/>
                  </a:cxn>
                  <a:cxn ang="0">
                    <a:pos x="27" y="30"/>
                  </a:cxn>
                  <a:cxn ang="0">
                    <a:pos x="31" y="24"/>
                  </a:cxn>
                  <a:cxn ang="0">
                    <a:pos x="33" y="17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2" y="24"/>
                  </a:cxn>
                  <a:cxn ang="0">
                    <a:pos x="6" y="30"/>
                  </a:cxn>
                  <a:cxn ang="0">
                    <a:pos x="9" y="33"/>
                  </a:cxn>
                  <a:cxn ang="0">
                    <a:pos x="17" y="35"/>
                  </a:cxn>
                </a:cxnLst>
                <a:rect l="0" t="0" r="r" b="b"/>
                <a:pathLst>
                  <a:path w="33" h="35">
                    <a:moveTo>
                      <a:pt x="17" y="35"/>
                    </a:moveTo>
                    <a:lnTo>
                      <a:pt x="24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3" y="17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1"/>
              <p:cNvSpPr>
                <a:spLocks/>
              </p:cNvSpPr>
              <p:nvPr/>
            </p:nvSpPr>
            <p:spPr bwMode="auto">
              <a:xfrm rot="-2049816">
                <a:off x="4942" y="3219"/>
                <a:ext cx="49" cy="5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8" y="26"/>
                  </a:cxn>
                  <a:cxn ang="0">
                    <a:pos x="23" y="24"/>
                  </a:cxn>
                  <a:cxn ang="0">
                    <a:pos x="25" y="18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3" y="4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3" y="24"/>
                  </a:cxn>
                  <a:cxn ang="0">
                    <a:pos x="7" y="26"/>
                  </a:cxn>
                  <a:cxn ang="0">
                    <a:pos x="13" y="27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4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82"/>
              <p:cNvSpPr>
                <a:spLocks/>
              </p:cNvSpPr>
              <p:nvPr/>
            </p:nvSpPr>
            <p:spPr bwMode="auto">
              <a:xfrm rot="-2049816">
                <a:off x="4972" y="3166"/>
                <a:ext cx="63" cy="69"/>
              </a:xfrm>
              <a:custGeom>
                <a:avLst/>
                <a:gdLst/>
                <a:ahLst/>
                <a:cxnLst>
                  <a:cxn ang="0">
                    <a:pos x="17" y="33"/>
                  </a:cxn>
                  <a:cxn ang="0">
                    <a:pos x="24" y="31"/>
                  </a:cxn>
                  <a:cxn ang="0">
                    <a:pos x="29" y="28"/>
                  </a:cxn>
                  <a:cxn ang="0">
                    <a:pos x="33" y="24"/>
                  </a:cxn>
                  <a:cxn ang="0">
                    <a:pos x="35" y="17"/>
                  </a:cxn>
                  <a:cxn ang="0">
                    <a:pos x="33" y="9"/>
                  </a:cxn>
                  <a:cxn ang="0">
                    <a:pos x="29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6" y="6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4"/>
                  </a:cxn>
                  <a:cxn ang="0">
                    <a:pos x="6" y="28"/>
                  </a:cxn>
                  <a:cxn ang="0">
                    <a:pos x="9" y="31"/>
                  </a:cxn>
                  <a:cxn ang="0">
                    <a:pos x="17" y="33"/>
                  </a:cxn>
                </a:cxnLst>
                <a:rect l="0" t="0" r="r" b="b"/>
                <a:pathLst>
                  <a:path w="35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9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9"/>
                    </a:ln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9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83"/>
              <p:cNvSpPr>
                <a:spLocks/>
              </p:cNvSpPr>
              <p:nvPr/>
            </p:nvSpPr>
            <p:spPr bwMode="auto">
              <a:xfrm rot="-2049816">
                <a:off x="4980" y="3175"/>
                <a:ext cx="48" cy="5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8" y="26"/>
                  </a:cxn>
                  <a:cxn ang="0">
                    <a:pos x="23" y="22"/>
                  </a:cxn>
                  <a:cxn ang="0">
                    <a:pos x="25" y="18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3" y="4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3" y="22"/>
                  </a:cxn>
                  <a:cxn ang="0">
                    <a:pos x="7" y="26"/>
                  </a:cxn>
                  <a:cxn ang="0">
                    <a:pos x="13" y="27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2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4"/>
              <p:cNvSpPr>
                <a:spLocks/>
              </p:cNvSpPr>
              <p:nvPr/>
            </p:nvSpPr>
            <p:spPr bwMode="auto">
              <a:xfrm rot="-2049816">
                <a:off x="4986" y="3098"/>
                <a:ext cx="60" cy="72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24" y="33"/>
                  </a:cxn>
                  <a:cxn ang="0">
                    <a:pos x="28" y="29"/>
                  </a:cxn>
                  <a:cxn ang="0">
                    <a:pos x="31" y="24"/>
                  </a:cxn>
                  <a:cxn ang="0">
                    <a:pos x="33" y="16"/>
                  </a:cxn>
                  <a:cxn ang="0">
                    <a:pos x="31" y="9"/>
                  </a:cxn>
                  <a:cxn ang="0">
                    <a:pos x="28" y="5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2" y="24"/>
                  </a:cxn>
                  <a:cxn ang="0">
                    <a:pos x="6" y="29"/>
                  </a:cxn>
                  <a:cxn ang="0">
                    <a:pos x="9" y="33"/>
                  </a:cxn>
                  <a:cxn ang="0">
                    <a:pos x="17" y="34"/>
                  </a:cxn>
                </a:cxnLst>
                <a:rect l="0" t="0" r="r" b="b"/>
                <a:pathLst>
                  <a:path w="33" h="34">
                    <a:moveTo>
                      <a:pt x="17" y="34"/>
                    </a:moveTo>
                    <a:lnTo>
                      <a:pt x="24" y="33"/>
                    </a:lnTo>
                    <a:lnTo>
                      <a:pt x="28" y="29"/>
                    </a:lnTo>
                    <a:lnTo>
                      <a:pt x="31" y="24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9" y="33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85"/>
              <p:cNvSpPr>
                <a:spLocks/>
              </p:cNvSpPr>
              <p:nvPr/>
            </p:nvSpPr>
            <p:spPr bwMode="auto">
              <a:xfrm rot="-2049816">
                <a:off x="4993" y="3103"/>
                <a:ext cx="48" cy="60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8" y="26"/>
                  </a:cxn>
                  <a:cxn ang="0">
                    <a:pos x="24" y="22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8"/>
                  </a:cxn>
                  <a:cxn ang="0">
                    <a:pos x="24" y="4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2"/>
                  </a:cxn>
                  <a:cxn ang="0">
                    <a:pos x="7" y="26"/>
                  </a:cxn>
                  <a:cxn ang="0">
                    <a:pos x="13" y="28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lnTo>
                      <a:pt x="18" y="26"/>
                    </a:lnTo>
                    <a:lnTo>
                      <a:pt x="24" y="22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8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2"/>
                    </a:lnTo>
                    <a:lnTo>
                      <a:pt x="7" y="2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6"/>
              <p:cNvSpPr>
                <a:spLocks/>
              </p:cNvSpPr>
              <p:nvPr/>
            </p:nvSpPr>
            <p:spPr bwMode="auto">
              <a:xfrm rot="-2049816">
                <a:off x="4984" y="3021"/>
                <a:ext cx="63" cy="72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24" y="33"/>
                  </a:cxn>
                  <a:cxn ang="0">
                    <a:pos x="29" y="29"/>
                  </a:cxn>
                  <a:cxn ang="0">
                    <a:pos x="33" y="24"/>
                  </a:cxn>
                  <a:cxn ang="0">
                    <a:pos x="35" y="16"/>
                  </a:cxn>
                  <a:cxn ang="0">
                    <a:pos x="33" y="9"/>
                  </a:cxn>
                  <a:cxn ang="0">
                    <a:pos x="29" y="5"/>
                  </a:cxn>
                  <a:cxn ang="0">
                    <a:pos x="24" y="2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2" y="24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16" y="34"/>
                  </a:cxn>
                </a:cxnLst>
                <a:rect l="0" t="0" r="r" b="b"/>
                <a:pathLst>
                  <a:path w="35" h="34">
                    <a:moveTo>
                      <a:pt x="16" y="34"/>
                    </a:moveTo>
                    <a:lnTo>
                      <a:pt x="24" y="33"/>
                    </a:lnTo>
                    <a:lnTo>
                      <a:pt x="29" y="29"/>
                    </a:lnTo>
                    <a:lnTo>
                      <a:pt x="33" y="24"/>
                    </a:lnTo>
                    <a:lnTo>
                      <a:pt x="35" y="16"/>
                    </a:lnTo>
                    <a:lnTo>
                      <a:pt x="33" y="9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87"/>
              <p:cNvSpPr>
                <a:spLocks/>
              </p:cNvSpPr>
              <p:nvPr/>
            </p:nvSpPr>
            <p:spPr bwMode="auto">
              <a:xfrm rot="-2049816">
                <a:off x="4992" y="3029"/>
                <a:ext cx="49" cy="58"/>
              </a:xfrm>
              <a:custGeom>
                <a:avLst/>
                <a:gdLst/>
                <a:ahLst/>
                <a:cxnLst>
                  <a:cxn ang="0">
                    <a:pos x="12" y="27"/>
                  </a:cxn>
                  <a:cxn ang="0">
                    <a:pos x="18" y="25"/>
                  </a:cxn>
                  <a:cxn ang="0">
                    <a:pos x="23" y="23"/>
                  </a:cxn>
                  <a:cxn ang="0">
                    <a:pos x="25" y="18"/>
                  </a:cxn>
                  <a:cxn ang="0">
                    <a:pos x="27" y="12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8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1" y="18"/>
                  </a:cxn>
                  <a:cxn ang="0">
                    <a:pos x="3" y="23"/>
                  </a:cxn>
                  <a:cxn ang="0">
                    <a:pos x="7" y="25"/>
                  </a:cxn>
                  <a:cxn ang="0">
                    <a:pos x="12" y="27"/>
                  </a:cxn>
                </a:cxnLst>
                <a:rect l="0" t="0" r="r" b="b"/>
                <a:pathLst>
                  <a:path w="27" h="27">
                    <a:moveTo>
                      <a:pt x="12" y="27"/>
                    </a:moveTo>
                    <a:lnTo>
                      <a:pt x="18" y="25"/>
                    </a:lnTo>
                    <a:lnTo>
                      <a:pt x="23" y="23"/>
                    </a:lnTo>
                    <a:lnTo>
                      <a:pt x="25" y="18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88"/>
              <p:cNvSpPr>
                <a:spLocks/>
              </p:cNvSpPr>
              <p:nvPr/>
            </p:nvSpPr>
            <p:spPr bwMode="auto">
              <a:xfrm rot="-2049816">
                <a:off x="4967" y="2952"/>
                <a:ext cx="57" cy="74"/>
              </a:xfrm>
              <a:custGeom>
                <a:avLst/>
                <a:gdLst/>
                <a:ahLst/>
                <a:cxnLst>
                  <a:cxn ang="0">
                    <a:pos x="16" y="35"/>
                  </a:cxn>
                  <a:cxn ang="0">
                    <a:pos x="23" y="33"/>
                  </a:cxn>
                  <a:cxn ang="0">
                    <a:pos x="27" y="29"/>
                  </a:cxn>
                  <a:cxn ang="0">
                    <a:pos x="31" y="26"/>
                  </a:cxn>
                  <a:cxn ang="0">
                    <a:pos x="32" y="18"/>
                  </a:cxn>
                  <a:cxn ang="0">
                    <a:pos x="31" y="11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16" y="35"/>
                  </a:cxn>
                </a:cxnLst>
                <a:rect l="0" t="0" r="r" b="b"/>
                <a:pathLst>
                  <a:path w="32" h="35">
                    <a:moveTo>
                      <a:pt x="16" y="35"/>
                    </a:moveTo>
                    <a:lnTo>
                      <a:pt x="23" y="33"/>
                    </a:lnTo>
                    <a:lnTo>
                      <a:pt x="27" y="29"/>
                    </a:lnTo>
                    <a:lnTo>
                      <a:pt x="31" y="26"/>
                    </a:lnTo>
                    <a:lnTo>
                      <a:pt x="32" y="18"/>
                    </a:lnTo>
                    <a:lnTo>
                      <a:pt x="31" y="11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89"/>
              <p:cNvSpPr>
                <a:spLocks/>
              </p:cNvSpPr>
              <p:nvPr/>
            </p:nvSpPr>
            <p:spPr bwMode="auto">
              <a:xfrm rot="-2049816">
                <a:off x="4968" y="2960"/>
                <a:ext cx="51" cy="58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20" y="25"/>
                  </a:cxn>
                  <a:cxn ang="0">
                    <a:pos x="24" y="23"/>
                  </a:cxn>
                  <a:cxn ang="0">
                    <a:pos x="26" y="20"/>
                  </a:cxn>
                  <a:cxn ang="0">
                    <a:pos x="28" y="14"/>
                  </a:cxn>
                  <a:cxn ang="0">
                    <a:pos x="26" y="9"/>
                  </a:cxn>
                  <a:cxn ang="0">
                    <a:pos x="24" y="3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6" y="23"/>
                  </a:cxn>
                  <a:cxn ang="0">
                    <a:pos x="10" y="25"/>
                  </a:cxn>
                  <a:cxn ang="0">
                    <a:pos x="15" y="27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lnTo>
                      <a:pt x="20" y="25"/>
                    </a:lnTo>
                    <a:lnTo>
                      <a:pt x="24" y="23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26" y="9"/>
                    </a:lnTo>
                    <a:lnTo>
                      <a:pt x="24" y="3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0" name="Group 144"/>
          <p:cNvGrpSpPr>
            <a:grpSpLocks/>
          </p:cNvGrpSpPr>
          <p:nvPr/>
        </p:nvGrpSpPr>
        <p:grpSpPr bwMode="auto">
          <a:xfrm>
            <a:off x="2592388" y="1628775"/>
            <a:ext cx="1782762" cy="1476375"/>
            <a:chOff x="1473" y="663"/>
            <a:chExt cx="1123" cy="930"/>
          </a:xfrm>
        </p:grpSpPr>
        <p:sp>
          <p:nvSpPr>
            <p:cNvPr id="51" name="Freeform 145"/>
            <p:cNvSpPr>
              <a:spLocks/>
            </p:cNvSpPr>
            <p:nvPr/>
          </p:nvSpPr>
          <p:spPr bwMode="auto">
            <a:xfrm>
              <a:off x="1473" y="765"/>
              <a:ext cx="1122" cy="828"/>
            </a:xfrm>
            <a:custGeom>
              <a:avLst/>
              <a:gdLst/>
              <a:ahLst/>
              <a:cxnLst>
                <a:cxn ang="0">
                  <a:pos x="1122" y="348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1122" y="828"/>
                </a:cxn>
                <a:cxn ang="0">
                  <a:pos x="1122" y="348"/>
                </a:cxn>
              </a:cxnLst>
              <a:rect l="0" t="0" r="r" b="b"/>
              <a:pathLst>
                <a:path w="1122" h="828">
                  <a:moveTo>
                    <a:pt x="1122" y="34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122" y="828"/>
                  </a:lnTo>
                  <a:lnTo>
                    <a:pt x="1122" y="34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46"/>
            <p:cNvSpPr>
              <a:spLocks/>
            </p:cNvSpPr>
            <p:nvPr/>
          </p:nvSpPr>
          <p:spPr bwMode="auto">
            <a:xfrm>
              <a:off x="1474" y="663"/>
              <a:ext cx="1122" cy="45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24" y="102"/>
                </a:cxn>
                <a:cxn ang="0">
                  <a:pos x="48" y="96"/>
                </a:cxn>
                <a:cxn ang="0">
                  <a:pos x="72" y="90"/>
                </a:cxn>
                <a:cxn ang="0">
                  <a:pos x="96" y="84"/>
                </a:cxn>
                <a:cxn ang="0">
                  <a:pos x="120" y="78"/>
                </a:cxn>
                <a:cxn ang="0">
                  <a:pos x="144" y="78"/>
                </a:cxn>
                <a:cxn ang="0">
                  <a:pos x="168" y="72"/>
                </a:cxn>
                <a:cxn ang="0">
                  <a:pos x="198" y="66"/>
                </a:cxn>
                <a:cxn ang="0">
                  <a:pos x="222" y="66"/>
                </a:cxn>
                <a:cxn ang="0">
                  <a:pos x="246" y="60"/>
                </a:cxn>
                <a:cxn ang="0">
                  <a:pos x="246" y="60"/>
                </a:cxn>
                <a:cxn ang="0">
                  <a:pos x="276" y="54"/>
                </a:cxn>
                <a:cxn ang="0">
                  <a:pos x="300" y="54"/>
                </a:cxn>
                <a:cxn ang="0">
                  <a:pos x="330" y="48"/>
                </a:cxn>
                <a:cxn ang="0">
                  <a:pos x="354" y="42"/>
                </a:cxn>
                <a:cxn ang="0">
                  <a:pos x="384" y="42"/>
                </a:cxn>
                <a:cxn ang="0">
                  <a:pos x="414" y="36"/>
                </a:cxn>
                <a:cxn ang="0">
                  <a:pos x="438" y="36"/>
                </a:cxn>
                <a:cxn ang="0">
                  <a:pos x="468" y="30"/>
                </a:cxn>
                <a:cxn ang="0">
                  <a:pos x="498" y="30"/>
                </a:cxn>
                <a:cxn ang="0">
                  <a:pos x="528" y="24"/>
                </a:cxn>
                <a:cxn ang="0">
                  <a:pos x="552" y="24"/>
                </a:cxn>
                <a:cxn ang="0">
                  <a:pos x="582" y="18"/>
                </a:cxn>
                <a:cxn ang="0">
                  <a:pos x="612" y="18"/>
                </a:cxn>
                <a:cxn ang="0">
                  <a:pos x="642" y="18"/>
                </a:cxn>
                <a:cxn ang="0">
                  <a:pos x="672" y="12"/>
                </a:cxn>
                <a:cxn ang="0">
                  <a:pos x="702" y="12"/>
                </a:cxn>
                <a:cxn ang="0">
                  <a:pos x="732" y="12"/>
                </a:cxn>
                <a:cxn ang="0">
                  <a:pos x="762" y="6"/>
                </a:cxn>
                <a:cxn ang="0">
                  <a:pos x="792" y="6"/>
                </a:cxn>
                <a:cxn ang="0">
                  <a:pos x="822" y="6"/>
                </a:cxn>
                <a:cxn ang="0">
                  <a:pos x="822" y="6"/>
                </a:cxn>
                <a:cxn ang="0">
                  <a:pos x="852" y="6"/>
                </a:cxn>
                <a:cxn ang="0">
                  <a:pos x="882" y="0"/>
                </a:cxn>
                <a:cxn ang="0">
                  <a:pos x="912" y="0"/>
                </a:cxn>
                <a:cxn ang="0">
                  <a:pos x="942" y="0"/>
                </a:cxn>
                <a:cxn ang="0">
                  <a:pos x="972" y="0"/>
                </a:cxn>
                <a:cxn ang="0">
                  <a:pos x="1002" y="0"/>
                </a:cxn>
                <a:cxn ang="0">
                  <a:pos x="1032" y="0"/>
                </a:cxn>
                <a:cxn ang="0">
                  <a:pos x="1062" y="0"/>
                </a:cxn>
                <a:cxn ang="0">
                  <a:pos x="1092" y="0"/>
                </a:cxn>
                <a:cxn ang="0">
                  <a:pos x="1122" y="0"/>
                </a:cxn>
                <a:cxn ang="0">
                  <a:pos x="1122" y="450"/>
                </a:cxn>
                <a:cxn ang="0">
                  <a:pos x="0" y="102"/>
                </a:cxn>
              </a:cxnLst>
              <a:rect l="0" t="0" r="r" b="b"/>
              <a:pathLst>
                <a:path w="1122" h="450">
                  <a:moveTo>
                    <a:pt x="0" y="102"/>
                  </a:moveTo>
                  <a:lnTo>
                    <a:pt x="24" y="102"/>
                  </a:lnTo>
                  <a:lnTo>
                    <a:pt x="48" y="96"/>
                  </a:lnTo>
                  <a:lnTo>
                    <a:pt x="72" y="90"/>
                  </a:lnTo>
                  <a:lnTo>
                    <a:pt x="96" y="84"/>
                  </a:lnTo>
                  <a:lnTo>
                    <a:pt x="120" y="78"/>
                  </a:lnTo>
                  <a:lnTo>
                    <a:pt x="144" y="78"/>
                  </a:lnTo>
                  <a:lnTo>
                    <a:pt x="168" y="72"/>
                  </a:lnTo>
                  <a:lnTo>
                    <a:pt x="198" y="66"/>
                  </a:lnTo>
                  <a:lnTo>
                    <a:pt x="222" y="66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76" y="54"/>
                  </a:lnTo>
                  <a:lnTo>
                    <a:pt x="300" y="54"/>
                  </a:lnTo>
                  <a:lnTo>
                    <a:pt x="330" y="48"/>
                  </a:lnTo>
                  <a:lnTo>
                    <a:pt x="354" y="42"/>
                  </a:lnTo>
                  <a:lnTo>
                    <a:pt x="384" y="42"/>
                  </a:lnTo>
                  <a:lnTo>
                    <a:pt x="414" y="36"/>
                  </a:lnTo>
                  <a:lnTo>
                    <a:pt x="438" y="36"/>
                  </a:lnTo>
                  <a:lnTo>
                    <a:pt x="468" y="30"/>
                  </a:lnTo>
                  <a:lnTo>
                    <a:pt x="498" y="30"/>
                  </a:lnTo>
                  <a:lnTo>
                    <a:pt x="528" y="24"/>
                  </a:lnTo>
                  <a:lnTo>
                    <a:pt x="552" y="24"/>
                  </a:lnTo>
                  <a:lnTo>
                    <a:pt x="582" y="18"/>
                  </a:lnTo>
                  <a:lnTo>
                    <a:pt x="612" y="18"/>
                  </a:lnTo>
                  <a:lnTo>
                    <a:pt x="642" y="18"/>
                  </a:lnTo>
                  <a:lnTo>
                    <a:pt x="672" y="12"/>
                  </a:lnTo>
                  <a:lnTo>
                    <a:pt x="702" y="12"/>
                  </a:lnTo>
                  <a:lnTo>
                    <a:pt x="732" y="12"/>
                  </a:lnTo>
                  <a:lnTo>
                    <a:pt x="762" y="6"/>
                  </a:lnTo>
                  <a:lnTo>
                    <a:pt x="792" y="6"/>
                  </a:lnTo>
                  <a:lnTo>
                    <a:pt x="822" y="6"/>
                  </a:lnTo>
                  <a:lnTo>
                    <a:pt x="822" y="6"/>
                  </a:lnTo>
                  <a:lnTo>
                    <a:pt x="852" y="6"/>
                  </a:lnTo>
                  <a:lnTo>
                    <a:pt x="882" y="0"/>
                  </a:lnTo>
                  <a:lnTo>
                    <a:pt x="912" y="0"/>
                  </a:lnTo>
                  <a:lnTo>
                    <a:pt x="942" y="0"/>
                  </a:lnTo>
                  <a:lnTo>
                    <a:pt x="972" y="0"/>
                  </a:lnTo>
                  <a:lnTo>
                    <a:pt x="1002" y="0"/>
                  </a:lnTo>
                  <a:lnTo>
                    <a:pt x="1032" y="0"/>
                  </a:lnTo>
                  <a:lnTo>
                    <a:pt x="1062" y="0"/>
                  </a:lnTo>
                  <a:lnTo>
                    <a:pt x="1092" y="0"/>
                  </a:lnTo>
                  <a:lnTo>
                    <a:pt x="1122" y="0"/>
                  </a:lnTo>
                  <a:lnTo>
                    <a:pt x="1122" y="45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Group 150"/>
          <p:cNvGrpSpPr>
            <a:grpSpLocks/>
          </p:cNvGrpSpPr>
          <p:nvPr/>
        </p:nvGrpSpPr>
        <p:grpSpPr bwMode="auto">
          <a:xfrm>
            <a:off x="1655763" y="1773238"/>
            <a:ext cx="2733675" cy="1314450"/>
            <a:chOff x="645" y="813"/>
            <a:chExt cx="1722" cy="828"/>
          </a:xfrm>
        </p:grpSpPr>
        <p:sp>
          <p:nvSpPr>
            <p:cNvPr id="54" name="Freeform 151"/>
            <p:cNvSpPr>
              <a:spLocks/>
            </p:cNvSpPr>
            <p:nvPr/>
          </p:nvSpPr>
          <p:spPr bwMode="auto">
            <a:xfrm>
              <a:off x="645" y="1083"/>
              <a:ext cx="1722" cy="558"/>
            </a:xfrm>
            <a:custGeom>
              <a:avLst/>
              <a:gdLst/>
              <a:ahLst/>
              <a:cxnLst>
                <a:cxn ang="0">
                  <a:pos x="1722" y="78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1722" y="558"/>
                </a:cxn>
                <a:cxn ang="0">
                  <a:pos x="1722" y="78"/>
                </a:cxn>
              </a:cxnLst>
              <a:rect l="0" t="0" r="r" b="b"/>
              <a:pathLst>
                <a:path w="1722" h="558">
                  <a:moveTo>
                    <a:pt x="1722" y="7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722" y="558"/>
                  </a:lnTo>
                  <a:lnTo>
                    <a:pt x="1722" y="7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645" y="813"/>
              <a:ext cx="1722" cy="348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6" y="264"/>
                </a:cxn>
                <a:cxn ang="0">
                  <a:pos x="12" y="258"/>
                </a:cxn>
                <a:cxn ang="0">
                  <a:pos x="18" y="246"/>
                </a:cxn>
                <a:cxn ang="0">
                  <a:pos x="24" y="240"/>
                </a:cxn>
                <a:cxn ang="0">
                  <a:pos x="36" y="234"/>
                </a:cxn>
                <a:cxn ang="0">
                  <a:pos x="42" y="222"/>
                </a:cxn>
                <a:cxn ang="0">
                  <a:pos x="48" y="216"/>
                </a:cxn>
                <a:cxn ang="0">
                  <a:pos x="60" y="210"/>
                </a:cxn>
                <a:cxn ang="0">
                  <a:pos x="72" y="204"/>
                </a:cxn>
                <a:cxn ang="0">
                  <a:pos x="78" y="192"/>
                </a:cxn>
                <a:cxn ang="0">
                  <a:pos x="78" y="192"/>
                </a:cxn>
                <a:cxn ang="0">
                  <a:pos x="90" y="186"/>
                </a:cxn>
                <a:cxn ang="0">
                  <a:pos x="102" y="180"/>
                </a:cxn>
                <a:cxn ang="0">
                  <a:pos x="114" y="174"/>
                </a:cxn>
                <a:cxn ang="0">
                  <a:pos x="126" y="168"/>
                </a:cxn>
                <a:cxn ang="0">
                  <a:pos x="138" y="156"/>
                </a:cxn>
                <a:cxn ang="0">
                  <a:pos x="150" y="150"/>
                </a:cxn>
                <a:cxn ang="0">
                  <a:pos x="168" y="144"/>
                </a:cxn>
                <a:cxn ang="0">
                  <a:pos x="180" y="138"/>
                </a:cxn>
                <a:cxn ang="0">
                  <a:pos x="192" y="132"/>
                </a:cxn>
                <a:cxn ang="0">
                  <a:pos x="210" y="120"/>
                </a:cxn>
                <a:cxn ang="0">
                  <a:pos x="222" y="114"/>
                </a:cxn>
                <a:cxn ang="0">
                  <a:pos x="240" y="108"/>
                </a:cxn>
                <a:cxn ang="0">
                  <a:pos x="258" y="102"/>
                </a:cxn>
                <a:cxn ang="0">
                  <a:pos x="276" y="96"/>
                </a:cxn>
                <a:cxn ang="0">
                  <a:pos x="288" y="90"/>
                </a:cxn>
                <a:cxn ang="0">
                  <a:pos x="306" y="84"/>
                </a:cxn>
                <a:cxn ang="0">
                  <a:pos x="324" y="78"/>
                </a:cxn>
                <a:cxn ang="0">
                  <a:pos x="348" y="72"/>
                </a:cxn>
                <a:cxn ang="0">
                  <a:pos x="366" y="66"/>
                </a:cxn>
                <a:cxn ang="0">
                  <a:pos x="384" y="60"/>
                </a:cxn>
                <a:cxn ang="0">
                  <a:pos x="384" y="60"/>
                </a:cxn>
                <a:cxn ang="0">
                  <a:pos x="402" y="54"/>
                </a:cxn>
                <a:cxn ang="0">
                  <a:pos x="426" y="48"/>
                </a:cxn>
                <a:cxn ang="0">
                  <a:pos x="444" y="42"/>
                </a:cxn>
                <a:cxn ang="0">
                  <a:pos x="468" y="36"/>
                </a:cxn>
                <a:cxn ang="0">
                  <a:pos x="486" y="30"/>
                </a:cxn>
                <a:cxn ang="0">
                  <a:pos x="510" y="24"/>
                </a:cxn>
                <a:cxn ang="0">
                  <a:pos x="528" y="18"/>
                </a:cxn>
                <a:cxn ang="0">
                  <a:pos x="552" y="12"/>
                </a:cxn>
                <a:cxn ang="0">
                  <a:pos x="576" y="6"/>
                </a:cxn>
                <a:cxn ang="0">
                  <a:pos x="600" y="0"/>
                </a:cxn>
                <a:cxn ang="0">
                  <a:pos x="1722" y="348"/>
                </a:cxn>
                <a:cxn ang="0">
                  <a:pos x="0" y="270"/>
                </a:cxn>
              </a:cxnLst>
              <a:rect l="0" t="0" r="r" b="b"/>
              <a:pathLst>
                <a:path w="1722" h="348">
                  <a:moveTo>
                    <a:pt x="0" y="270"/>
                  </a:moveTo>
                  <a:lnTo>
                    <a:pt x="6" y="264"/>
                  </a:lnTo>
                  <a:lnTo>
                    <a:pt x="12" y="258"/>
                  </a:lnTo>
                  <a:lnTo>
                    <a:pt x="18" y="246"/>
                  </a:lnTo>
                  <a:lnTo>
                    <a:pt x="24" y="240"/>
                  </a:lnTo>
                  <a:lnTo>
                    <a:pt x="36" y="234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60" y="210"/>
                  </a:lnTo>
                  <a:lnTo>
                    <a:pt x="72" y="20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90" y="186"/>
                  </a:lnTo>
                  <a:lnTo>
                    <a:pt x="102" y="180"/>
                  </a:lnTo>
                  <a:lnTo>
                    <a:pt x="114" y="174"/>
                  </a:lnTo>
                  <a:lnTo>
                    <a:pt x="126" y="168"/>
                  </a:lnTo>
                  <a:lnTo>
                    <a:pt x="138" y="156"/>
                  </a:lnTo>
                  <a:lnTo>
                    <a:pt x="150" y="150"/>
                  </a:lnTo>
                  <a:lnTo>
                    <a:pt x="168" y="144"/>
                  </a:lnTo>
                  <a:lnTo>
                    <a:pt x="180" y="138"/>
                  </a:lnTo>
                  <a:lnTo>
                    <a:pt x="192" y="132"/>
                  </a:lnTo>
                  <a:lnTo>
                    <a:pt x="210" y="120"/>
                  </a:lnTo>
                  <a:lnTo>
                    <a:pt x="222" y="114"/>
                  </a:lnTo>
                  <a:lnTo>
                    <a:pt x="240" y="108"/>
                  </a:lnTo>
                  <a:lnTo>
                    <a:pt x="258" y="102"/>
                  </a:lnTo>
                  <a:lnTo>
                    <a:pt x="276" y="96"/>
                  </a:lnTo>
                  <a:lnTo>
                    <a:pt x="288" y="90"/>
                  </a:lnTo>
                  <a:lnTo>
                    <a:pt x="306" y="84"/>
                  </a:lnTo>
                  <a:lnTo>
                    <a:pt x="324" y="78"/>
                  </a:lnTo>
                  <a:lnTo>
                    <a:pt x="348" y="72"/>
                  </a:lnTo>
                  <a:lnTo>
                    <a:pt x="366" y="66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402" y="54"/>
                  </a:lnTo>
                  <a:lnTo>
                    <a:pt x="426" y="48"/>
                  </a:lnTo>
                  <a:lnTo>
                    <a:pt x="444" y="42"/>
                  </a:lnTo>
                  <a:lnTo>
                    <a:pt x="468" y="36"/>
                  </a:lnTo>
                  <a:lnTo>
                    <a:pt x="486" y="30"/>
                  </a:lnTo>
                  <a:lnTo>
                    <a:pt x="510" y="24"/>
                  </a:lnTo>
                  <a:lnTo>
                    <a:pt x="528" y="18"/>
                  </a:lnTo>
                  <a:lnTo>
                    <a:pt x="552" y="12"/>
                  </a:lnTo>
                  <a:lnTo>
                    <a:pt x="576" y="6"/>
                  </a:lnTo>
                  <a:lnTo>
                    <a:pt x="600" y="0"/>
                  </a:lnTo>
                  <a:lnTo>
                    <a:pt x="1722" y="34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6" name="Group 153"/>
          <p:cNvGrpSpPr>
            <a:grpSpLocks/>
          </p:cNvGrpSpPr>
          <p:nvPr/>
        </p:nvGrpSpPr>
        <p:grpSpPr bwMode="auto">
          <a:xfrm>
            <a:off x="1655763" y="2205038"/>
            <a:ext cx="2771775" cy="1247775"/>
            <a:chOff x="567" y="1161"/>
            <a:chExt cx="1746" cy="786"/>
          </a:xfrm>
        </p:grpSpPr>
        <p:sp>
          <p:nvSpPr>
            <p:cNvPr id="57" name="Freeform 154"/>
            <p:cNvSpPr>
              <a:spLocks/>
            </p:cNvSpPr>
            <p:nvPr/>
          </p:nvSpPr>
          <p:spPr bwMode="auto">
            <a:xfrm>
              <a:off x="567" y="1239"/>
              <a:ext cx="234" cy="708"/>
            </a:xfrm>
            <a:custGeom>
              <a:avLst/>
              <a:gdLst/>
              <a:ahLst/>
              <a:cxnLst>
                <a:cxn ang="0">
                  <a:pos x="234" y="228"/>
                </a:cxn>
                <a:cxn ang="0">
                  <a:pos x="216" y="222"/>
                </a:cxn>
                <a:cxn ang="0">
                  <a:pos x="204" y="216"/>
                </a:cxn>
                <a:cxn ang="0">
                  <a:pos x="192" y="210"/>
                </a:cxn>
                <a:cxn ang="0">
                  <a:pos x="174" y="198"/>
                </a:cxn>
                <a:cxn ang="0">
                  <a:pos x="162" y="192"/>
                </a:cxn>
                <a:cxn ang="0">
                  <a:pos x="150" y="186"/>
                </a:cxn>
                <a:cxn ang="0">
                  <a:pos x="138" y="180"/>
                </a:cxn>
                <a:cxn ang="0">
                  <a:pos x="126" y="174"/>
                </a:cxn>
                <a:cxn ang="0">
                  <a:pos x="114" y="162"/>
                </a:cxn>
                <a:cxn ang="0">
                  <a:pos x="102" y="156"/>
                </a:cxn>
                <a:cxn ang="0">
                  <a:pos x="96" y="150"/>
                </a:cxn>
                <a:cxn ang="0">
                  <a:pos x="84" y="144"/>
                </a:cxn>
                <a:cxn ang="0">
                  <a:pos x="72" y="132"/>
                </a:cxn>
                <a:cxn ang="0">
                  <a:pos x="66" y="126"/>
                </a:cxn>
                <a:cxn ang="0">
                  <a:pos x="60" y="120"/>
                </a:cxn>
                <a:cxn ang="0">
                  <a:pos x="48" y="114"/>
                </a:cxn>
                <a:cxn ang="0">
                  <a:pos x="42" y="102"/>
                </a:cxn>
                <a:cxn ang="0">
                  <a:pos x="36" y="96"/>
                </a:cxn>
                <a:cxn ang="0">
                  <a:pos x="30" y="90"/>
                </a:cxn>
                <a:cxn ang="0">
                  <a:pos x="24" y="78"/>
                </a:cxn>
                <a:cxn ang="0">
                  <a:pos x="18" y="72"/>
                </a:cxn>
                <a:cxn ang="0">
                  <a:pos x="18" y="66"/>
                </a:cxn>
                <a:cxn ang="0">
                  <a:pos x="12" y="54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0" y="492"/>
                </a:cxn>
                <a:cxn ang="0">
                  <a:pos x="0" y="498"/>
                </a:cxn>
                <a:cxn ang="0">
                  <a:pos x="0" y="504"/>
                </a:cxn>
                <a:cxn ang="0">
                  <a:pos x="0" y="516"/>
                </a:cxn>
                <a:cxn ang="0">
                  <a:pos x="6" y="522"/>
                </a:cxn>
                <a:cxn ang="0">
                  <a:pos x="6" y="528"/>
                </a:cxn>
                <a:cxn ang="0">
                  <a:pos x="12" y="534"/>
                </a:cxn>
                <a:cxn ang="0">
                  <a:pos x="18" y="546"/>
                </a:cxn>
                <a:cxn ang="0">
                  <a:pos x="18" y="552"/>
                </a:cxn>
                <a:cxn ang="0">
                  <a:pos x="24" y="558"/>
                </a:cxn>
                <a:cxn ang="0">
                  <a:pos x="30" y="570"/>
                </a:cxn>
                <a:cxn ang="0">
                  <a:pos x="36" y="576"/>
                </a:cxn>
                <a:cxn ang="0">
                  <a:pos x="42" y="582"/>
                </a:cxn>
                <a:cxn ang="0">
                  <a:pos x="48" y="594"/>
                </a:cxn>
                <a:cxn ang="0">
                  <a:pos x="60" y="600"/>
                </a:cxn>
                <a:cxn ang="0">
                  <a:pos x="66" y="606"/>
                </a:cxn>
                <a:cxn ang="0">
                  <a:pos x="72" y="612"/>
                </a:cxn>
                <a:cxn ang="0">
                  <a:pos x="84" y="624"/>
                </a:cxn>
                <a:cxn ang="0">
                  <a:pos x="96" y="630"/>
                </a:cxn>
                <a:cxn ang="0">
                  <a:pos x="102" y="636"/>
                </a:cxn>
                <a:cxn ang="0">
                  <a:pos x="114" y="642"/>
                </a:cxn>
                <a:cxn ang="0">
                  <a:pos x="126" y="654"/>
                </a:cxn>
                <a:cxn ang="0">
                  <a:pos x="138" y="660"/>
                </a:cxn>
                <a:cxn ang="0">
                  <a:pos x="150" y="666"/>
                </a:cxn>
                <a:cxn ang="0">
                  <a:pos x="162" y="672"/>
                </a:cxn>
                <a:cxn ang="0">
                  <a:pos x="174" y="678"/>
                </a:cxn>
                <a:cxn ang="0">
                  <a:pos x="192" y="690"/>
                </a:cxn>
                <a:cxn ang="0">
                  <a:pos x="204" y="696"/>
                </a:cxn>
                <a:cxn ang="0">
                  <a:pos x="216" y="702"/>
                </a:cxn>
                <a:cxn ang="0">
                  <a:pos x="234" y="708"/>
                </a:cxn>
                <a:cxn ang="0">
                  <a:pos x="234" y="228"/>
                </a:cxn>
              </a:cxnLst>
              <a:rect l="0" t="0" r="r" b="b"/>
              <a:pathLst>
                <a:path w="234" h="708">
                  <a:moveTo>
                    <a:pt x="234" y="228"/>
                  </a:moveTo>
                  <a:lnTo>
                    <a:pt x="216" y="222"/>
                  </a:lnTo>
                  <a:lnTo>
                    <a:pt x="204" y="216"/>
                  </a:lnTo>
                  <a:lnTo>
                    <a:pt x="192" y="210"/>
                  </a:lnTo>
                  <a:lnTo>
                    <a:pt x="174" y="198"/>
                  </a:lnTo>
                  <a:lnTo>
                    <a:pt x="162" y="192"/>
                  </a:lnTo>
                  <a:lnTo>
                    <a:pt x="150" y="186"/>
                  </a:lnTo>
                  <a:lnTo>
                    <a:pt x="138" y="180"/>
                  </a:lnTo>
                  <a:lnTo>
                    <a:pt x="126" y="174"/>
                  </a:lnTo>
                  <a:lnTo>
                    <a:pt x="114" y="162"/>
                  </a:lnTo>
                  <a:lnTo>
                    <a:pt x="102" y="156"/>
                  </a:lnTo>
                  <a:lnTo>
                    <a:pt x="96" y="150"/>
                  </a:lnTo>
                  <a:lnTo>
                    <a:pt x="84" y="144"/>
                  </a:lnTo>
                  <a:lnTo>
                    <a:pt x="72" y="132"/>
                  </a:lnTo>
                  <a:lnTo>
                    <a:pt x="66" y="126"/>
                  </a:lnTo>
                  <a:lnTo>
                    <a:pt x="60" y="120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24" y="78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0" y="492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16"/>
                  </a:lnTo>
                  <a:lnTo>
                    <a:pt x="6" y="522"/>
                  </a:lnTo>
                  <a:lnTo>
                    <a:pt x="6" y="528"/>
                  </a:lnTo>
                  <a:lnTo>
                    <a:pt x="12" y="534"/>
                  </a:lnTo>
                  <a:lnTo>
                    <a:pt x="18" y="546"/>
                  </a:lnTo>
                  <a:lnTo>
                    <a:pt x="18" y="552"/>
                  </a:lnTo>
                  <a:lnTo>
                    <a:pt x="24" y="558"/>
                  </a:lnTo>
                  <a:lnTo>
                    <a:pt x="30" y="570"/>
                  </a:lnTo>
                  <a:lnTo>
                    <a:pt x="36" y="576"/>
                  </a:lnTo>
                  <a:lnTo>
                    <a:pt x="42" y="582"/>
                  </a:lnTo>
                  <a:lnTo>
                    <a:pt x="48" y="594"/>
                  </a:lnTo>
                  <a:lnTo>
                    <a:pt x="60" y="600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84" y="624"/>
                  </a:lnTo>
                  <a:lnTo>
                    <a:pt x="96" y="630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6" y="654"/>
                  </a:lnTo>
                  <a:lnTo>
                    <a:pt x="138" y="660"/>
                  </a:lnTo>
                  <a:lnTo>
                    <a:pt x="150" y="666"/>
                  </a:lnTo>
                  <a:lnTo>
                    <a:pt x="162" y="672"/>
                  </a:lnTo>
                  <a:lnTo>
                    <a:pt x="174" y="678"/>
                  </a:lnTo>
                  <a:lnTo>
                    <a:pt x="192" y="690"/>
                  </a:lnTo>
                  <a:lnTo>
                    <a:pt x="204" y="696"/>
                  </a:lnTo>
                  <a:lnTo>
                    <a:pt x="216" y="702"/>
                  </a:lnTo>
                  <a:lnTo>
                    <a:pt x="234" y="708"/>
                  </a:lnTo>
                  <a:lnTo>
                    <a:pt x="234" y="22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155"/>
            <p:cNvSpPr>
              <a:spLocks/>
            </p:cNvSpPr>
            <p:nvPr/>
          </p:nvSpPr>
          <p:spPr bwMode="auto">
            <a:xfrm>
              <a:off x="801" y="1239"/>
              <a:ext cx="1512" cy="708"/>
            </a:xfrm>
            <a:custGeom>
              <a:avLst/>
              <a:gdLst/>
              <a:ahLst/>
              <a:cxnLst>
                <a:cxn ang="0">
                  <a:pos x="1512" y="0"/>
                </a:cxn>
                <a:cxn ang="0">
                  <a:pos x="0" y="228"/>
                </a:cxn>
                <a:cxn ang="0">
                  <a:pos x="0" y="708"/>
                </a:cxn>
                <a:cxn ang="0">
                  <a:pos x="1512" y="480"/>
                </a:cxn>
                <a:cxn ang="0">
                  <a:pos x="1512" y="0"/>
                </a:cxn>
              </a:cxnLst>
              <a:rect l="0" t="0" r="r" b="b"/>
              <a:pathLst>
                <a:path w="1512" h="708">
                  <a:moveTo>
                    <a:pt x="1512" y="0"/>
                  </a:moveTo>
                  <a:lnTo>
                    <a:pt x="0" y="228"/>
                  </a:lnTo>
                  <a:lnTo>
                    <a:pt x="0" y="708"/>
                  </a:lnTo>
                  <a:lnTo>
                    <a:pt x="1512" y="48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56"/>
            <p:cNvSpPr>
              <a:spLocks/>
            </p:cNvSpPr>
            <p:nvPr/>
          </p:nvSpPr>
          <p:spPr bwMode="auto">
            <a:xfrm>
              <a:off x="567" y="1161"/>
              <a:ext cx="1746" cy="306"/>
            </a:xfrm>
            <a:custGeom>
              <a:avLst/>
              <a:gdLst/>
              <a:ahLst/>
              <a:cxnLst>
                <a:cxn ang="0">
                  <a:pos x="234" y="306"/>
                </a:cxn>
                <a:cxn ang="0">
                  <a:pos x="216" y="300"/>
                </a:cxn>
                <a:cxn ang="0">
                  <a:pos x="204" y="294"/>
                </a:cxn>
                <a:cxn ang="0">
                  <a:pos x="192" y="288"/>
                </a:cxn>
                <a:cxn ang="0">
                  <a:pos x="174" y="276"/>
                </a:cxn>
                <a:cxn ang="0">
                  <a:pos x="162" y="270"/>
                </a:cxn>
                <a:cxn ang="0">
                  <a:pos x="150" y="264"/>
                </a:cxn>
                <a:cxn ang="0">
                  <a:pos x="138" y="258"/>
                </a:cxn>
                <a:cxn ang="0">
                  <a:pos x="126" y="252"/>
                </a:cxn>
                <a:cxn ang="0">
                  <a:pos x="114" y="240"/>
                </a:cxn>
                <a:cxn ang="0">
                  <a:pos x="102" y="234"/>
                </a:cxn>
                <a:cxn ang="0">
                  <a:pos x="102" y="234"/>
                </a:cxn>
                <a:cxn ang="0">
                  <a:pos x="96" y="228"/>
                </a:cxn>
                <a:cxn ang="0">
                  <a:pos x="84" y="222"/>
                </a:cxn>
                <a:cxn ang="0">
                  <a:pos x="72" y="210"/>
                </a:cxn>
                <a:cxn ang="0">
                  <a:pos x="66" y="204"/>
                </a:cxn>
                <a:cxn ang="0">
                  <a:pos x="60" y="198"/>
                </a:cxn>
                <a:cxn ang="0">
                  <a:pos x="48" y="192"/>
                </a:cxn>
                <a:cxn ang="0">
                  <a:pos x="42" y="180"/>
                </a:cxn>
                <a:cxn ang="0">
                  <a:pos x="36" y="174"/>
                </a:cxn>
                <a:cxn ang="0">
                  <a:pos x="30" y="168"/>
                </a:cxn>
                <a:cxn ang="0">
                  <a:pos x="24" y="156"/>
                </a:cxn>
                <a:cxn ang="0">
                  <a:pos x="18" y="150"/>
                </a:cxn>
                <a:cxn ang="0">
                  <a:pos x="18" y="144"/>
                </a:cxn>
                <a:cxn ang="0">
                  <a:pos x="12" y="132"/>
                </a:cxn>
                <a:cxn ang="0">
                  <a:pos x="6" y="126"/>
                </a:cxn>
                <a:cxn ang="0">
                  <a:pos x="6" y="120"/>
                </a:cxn>
                <a:cxn ang="0">
                  <a:pos x="0" y="114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0" y="66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2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8" y="18"/>
                </a:cxn>
                <a:cxn ang="0">
                  <a:pos x="18" y="6"/>
                </a:cxn>
                <a:cxn ang="0">
                  <a:pos x="24" y="0"/>
                </a:cxn>
                <a:cxn ang="0">
                  <a:pos x="1746" y="78"/>
                </a:cxn>
                <a:cxn ang="0">
                  <a:pos x="234" y="306"/>
                </a:cxn>
              </a:cxnLst>
              <a:rect l="0" t="0" r="r" b="b"/>
              <a:pathLst>
                <a:path w="1746" h="306">
                  <a:moveTo>
                    <a:pt x="234" y="306"/>
                  </a:moveTo>
                  <a:lnTo>
                    <a:pt x="216" y="300"/>
                  </a:lnTo>
                  <a:lnTo>
                    <a:pt x="204" y="294"/>
                  </a:lnTo>
                  <a:lnTo>
                    <a:pt x="192" y="288"/>
                  </a:lnTo>
                  <a:lnTo>
                    <a:pt x="174" y="276"/>
                  </a:lnTo>
                  <a:lnTo>
                    <a:pt x="162" y="270"/>
                  </a:lnTo>
                  <a:lnTo>
                    <a:pt x="150" y="264"/>
                  </a:lnTo>
                  <a:lnTo>
                    <a:pt x="138" y="258"/>
                  </a:lnTo>
                  <a:lnTo>
                    <a:pt x="126" y="252"/>
                  </a:lnTo>
                  <a:lnTo>
                    <a:pt x="114" y="240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84" y="222"/>
                  </a:lnTo>
                  <a:lnTo>
                    <a:pt x="72" y="210"/>
                  </a:lnTo>
                  <a:lnTo>
                    <a:pt x="66" y="204"/>
                  </a:lnTo>
                  <a:lnTo>
                    <a:pt x="60" y="198"/>
                  </a:lnTo>
                  <a:lnTo>
                    <a:pt x="48" y="192"/>
                  </a:lnTo>
                  <a:lnTo>
                    <a:pt x="42" y="180"/>
                  </a:lnTo>
                  <a:lnTo>
                    <a:pt x="36" y="174"/>
                  </a:lnTo>
                  <a:lnTo>
                    <a:pt x="30" y="168"/>
                  </a:lnTo>
                  <a:lnTo>
                    <a:pt x="24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1746" y="78"/>
                  </a:lnTo>
                  <a:lnTo>
                    <a:pt x="234" y="306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" name="Group 157"/>
          <p:cNvGrpSpPr>
            <a:grpSpLocks/>
          </p:cNvGrpSpPr>
          <p:nvPr/>
        </p:nvGrpSpPr>
        <p:grpSpPr bwMode="auto">
          <a:xfrm>
            <a:off x="2016125" y="2349500"/>
            <a:ext cx="2400300" cy="1438275"/>
            <a:chOff x="1087" y="1941"/>
            <a:chExt cx="1512" cy="906"/>
          </a:xfrm>
        </p:grpSpPr>
        <p:sp>
          <p:nvSpPr>
            <p:cNvPr id="61" name="Freeform 158"/>
            <p:cNvSpPr>
              <a:spLocks/>
            </p:cNvSpPr>
            <p:nvPr/>
          </p:nvSpPr>
          <p:spPr bwMode="auto">
            <a:xfrm>
              <a:off x="1087" y="2169"/>
              <a:ext cx="918" cy="678"/>
            </a:xfrm>
            <a:custGeom>
              <a:avLst/>
              <a:gdLst/>
              <a:ahLst/>
              <a:cxnLst>
                <a:cxn ang="0">
                  <a:pos x="888" y="198"/>
                </a:cxn>
                <a:cxn ang="0">
                  <a:pos x="828" y="192"/>
                </a:cxn>
                <a:cxn ang="0">
                  <a:pos x="774" y="186"/>
                </a:cxn>
                <a:cxn ang="0">
                  <a:pos x="720" y="180"/>
                </a:cxn>
                <a:cxn ang="0">
                  <a:pos x="666" y="168"/>
                </a:cxn>
                <a:cxn ang="0">
                  <a:pos x="636" y="168"/>
                </a:cxn>
                <a:cxn ang="0">
                  <a:pos x="588" y="156"/>
                </a:cxn>
                <a:cxn ang="0">
                  <a:pos x="534" y="150"/>
                </a:cxn>
                <a:cxn ang="0">
                  <a:pos x="486" y="138"/>
                </a:cxn>
                <a:cxn ang="0">
                  <a:pos x="438" y="132"/>
                </a:cxn>
                <a:cxn ang="0">
                  <a:pos x="390" y="120"/>
                </a:cxn>
                <a:cxn ang="0">
                  <a:pos x="342" y="108"/>
                </a:cxn>
                <a:cxn ang="0">
                  <a:pos x="300" y="102"/>
                </a:cxn>
                <a:cxn ang="0">
                  <a:pos x="258" y="90"/>
                </a:cxn>
                <a:cxn ang="0">
                  <a:pos x="216" y="78"/>
                </a:cxn>
                <a:cxn ang="0">
                  <a:pos x="174" y="66"/>
                </a:cxn>
                <a:cxn ang="0">
                  <a:pos x="156" y="60"/>
                </a:cxn>
                <a:cxn ang="0">
                  <a:pos x="114" y="48"/>
                </a:cxn>
                <a:cxn ang="0">
                  <a:pos x="78" y="36"/>
                </a:cxn>
                <a:cxn ang="0">
                  <a:pos x="48" y="18"/>
                </a:cxn>
                <a:cxn ang="0">
                  <a:pos x="12" y="6"/>
                </a:cxn>
                <a:cxn ang="0">
                  <a:pos x="0" y="480"/>
                </a:cxn>
                <a:cxn ang="0">
                  <a:pos x="30" y="492"/>
                </a:cxn>
                <a:cxn ang="0">
                  <a:pos x="66" y="504"/>
                </a:cxn>
                <a:cxn ang="0">
                  <a:pos x="96" y="522"/>
                </a:cxn>
                <a:cxn ang="0">
                  <a:pos x="138" y="534"/>
                </a:cxn>
                <a:cxn ang="0">
                  <a:pos x="174" y="546"/>
                </a:cxn>
                <a:cxn ang="0">
                  <a:pos x="192" y="552"/>
                </a:cxn>
                <a:cxn ang="0">
                  <a:pos x="234" y="564"/>
                </a:cxn>
                <a:cxn ang="0">
                  <a:pos x="276" y="576"/>
                </a:cxn>
                <a:cxn ang="0">
                  <a:pos x="318" y="582"/>
                </a:cxn>
                <a:cxn ang="0">
                  <a:pos x="366" y="594"/>
                </a:cxn>
                <a:cxn ang="0">
                  <a:pos x="414" y="606"/>
                </a:cxn>
                <a:cxn ang="0">
                  <a:pos x="462" y="618"/>
                </a:cxn>
                <a:cxn ang="0">
                  <a:pos x="510" y="624"/>
                </a:cxn>
                <a:cxn ang="0">
                  <a:pos x="558" y="636"/>
                </a:cxn>
                <a:cxn ang="0">
                  <a:pos x="612" y="642"/>
                </a:cxn>
                <a:cxn ang="0">
                  <a:pos x="636" y="648"/>
                </a:cxn>
                <a:cxn ang="0">
                  <a:pos x="690" y="654"/>
                </a:cxn>
                <a:cxn ang="0">
                  <a:pos x="744" y="660"/>
                </a:cxn>
                <a:cxn ang="0">
                  <a:pos x="804" y="666"/>
                </a:cxn>
                <a:cxn ang="0">
                  <a:pos x="858" y="672"/>
                </a:cxn>
                <a:cxn ang="0">
                  <a:pos x="918" y="678"/>
                </a:cxn>
              </a:cxnLst>
              <a:rect l="0" t="0" r="r" b="b"/>
              <a:pathLst>
                <a:path w="918" h="678">
                  <a:moveTo>
                    <a:pt x="918" y="198"/>
                  </a:moveTo>
                  <a:lnTo>
                    <a:pt x="888" y="198"/>
                  </a:lnTo>
                  <a:lnTo>
                    <a:pt x="858" y="192"/>
                  </a:lnTo>
                  <a:lnTo>
                    <a:pt x="828" y="192"/>
                  </a:lnTo>
                  <a:lnTo>
                    <a:pt x="804" y="186"/>
                  </a:lnTo>
                  <a:lnTo>
                    <a:pt x="774" y="186"/>
                  </a:lnTo>
                  <a:lnTo>
                    <a:pt x="744" y="180"/>
                  </a:lnTo>
                  <a:lnTo>
                    <a:pt x="720" y="180"/>
                  </a:lnTo>
                  <a:lnTo>
                    <a:pt x="690" y="174"/>
                  </a:lnTo>
                  <a:lnTo>
                    <a:pt x="666" y="168"/>
                  </a:lnTo>
                  <a:lnTo>
                    <a:pt x="636" y="168"/>
                  </a:lnTo>
                  <a:lnTo>
                    <a:pt x="636" y="168"/>
                  </a:lnTo>
                  <a:lnTo>
                    <a:pt x="612" y="162"/>
                  </a:lnTo>
                  <a:lnTo>
                    <a:pt x="588" y="156"/>
                  </a:lnTo>
                  <a:lnTo>
                    <a:pt x="558" y="156"/>
                  </a:lnTo>
                  <a:lnTo>
                    <a:pt x="534" y="150"/>
                  </a:lnTo>
                  <a:lnTo>
                    <a:pt x="510" y="144"/>
                  </a:lnTo>
                  <a:lnTo>
                    <a:pt x="486" y="138"/>
                  </a:lnTo>
                  <a:lnTo>
                    <a:pt x="462" y="138"/>
                  </a:lnTo>
                  <a:lnTo>
                    <a:pt x="438" y="132"/>
                  </a:lnTo>
                  <a:lnTo>
                    <a:pt x="414" y="126"/>
                  </a:lnTo>
                  <a:lnTo>
                    <a:pt x="390" y="120"/>
                  </a:lnTo>
                  <a:lnTo>
                    <a:pt x="366" y="114"/>
                  </a:lnTo>
                  <a:lnTo>
                    <a:pt x="342" y="108"/>
                  </a:lnTo>
                  <a:lnTo>
                    <a:pt x="318" y="102"/>
                  </a:lnTo>
                  <a:lnTo>
                    <a:pt x="300" y="102"/>
                  </a:lnTo>
                  <a:lnTo>
                    <a:pt x="276" y="96"/>
                  </a:lnTo>
                  <a:lnTo>
                    <a:pt x="258" y="90"/>
                  </a:lnTo>
                  <a:lnTo>
                    <a:pt x="234" y="84"/>
                  </a:lnTo>
                  <a:lnTo>
                    <a:pt x="216" y="78"/>
                  </a:lnTo>
                  <a:lnTo>
                    <a:pt x="192" y="72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56" y="60"/>
                  </a:lnTo>
                  <a:lnTo>
                    <a:pt x="138" y="54"/>
                  </a:lnTo>
                  <a:lnTo>
                    <a:pt x="114" y="48"/>
                  </a:lnTo>
                  <a:lnTo>
                    <a:pt x="96" y="42"/>
                  </a:lnTo>
                  <a:lnTo>
                    <a:pt x="78" y="36"/>
                  </a:lnTo>
                  <a:lnTo>
                    <a:pt x="66" y="24"/>
                  </a:lnTo>
                  <a:lnTo>
                    <a:pt x="48" y="18"/>
                  </a:lnTo>
                  <a:lnTo>
                    <a:pt x="30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12" y="486"/>
                  </a:lnTo>
                  <a:lnTo>
                    <a:pt x="30" y="492"/>
                  </a:lnTo>
                  <a:lnTo>
                    <a:pt x="48" y="498"/>
                  </a:lnTo>
                  <a:lnTo>
                    <a:pt x="66" y="504"/>
                  </a:lnTo>
                  <a:lnTo>
                    <a:pt x="78" y="516"/>
                  </a:lnTo>
                  <a:lnTo>
                    <a:pt x="96" y="522"/>
                  </a:lnTo>
                  <a:lnTo>
                    <a:pt x="114" y="528"/>
                  </a:lnTo>
                  <a:lnTo>
                    <a:pt x="138" y="534"/>
                  </a:lnTo>
                  <a:lnTo>
                    <a:pt x="156" y="540"/>
                  </a:lnTo>
                  <a:lnTo>
                    <a:pt x="174" y="546"/>
                  </a:lnTo>
                  <a:lnTo>
                    <a:pt x="174" y="546"/>
                  </a:lnTo>
                  <a:lnTo>
                    <a:pt x="192" y="552"/>
                  </a:lnTo>
                  <a:lnTo>
                    <a:pt x="216" y="558"/>
                  </a:lnTo>
                  <a:lnTo>
                    <a:pt x="234" y="564"/>
                  </a:lnTo>
                  <a:lnTo>
                    <a:pt x="258" y="570"/>
                  </a:lnTo>
                  <a:lnTo>
                    <a:pt x="276" y="576"/>
                  </a:lnTo>
                  <a:lnTo>
                    <a:pt x="300" y="582"/>
                  </a:lnTo>
                  <a:lnTo>
                    <a:pt x="318" y="582"/>
                  </a:lnTo>
                  <a:lnTo>
                    <a:pt x="342" y="588"/>
                  </a:lnTo>
                  <a:lnTo>
                    <a:pt x="366" y="594"/>
                  </a:lnTo>
                  <a:lnTo>
                    <a:pt x="390" y="600"/>
                  </a:lnTo>
                  <a:lnTo>
                    <a:pt x="414" y="606"/>
                  </a:lnTo>
                  <a:lnTo>
                    <a:pt x="438" y="612"/>
                  </a:lnTo>
                  <a:lnTo>
                    <a:pt x="462" y="618"/>
                  </a:lnTo>
                  <a:lnTo>
                    <a:pt x="486" y="618"/>
                  </a:lnTo>
                  <a:lnTo>
                    <a:pt x="510" y="624"/>
                  </a:lnTo>
                  <a:lnTo>
                    <a:pt x="534" y="630"/>
                  </a:lnTo>
                  <a:lnTo>
                    <a:pt x="558" y="636"/>
                  </a:lnTo>
                  <a:lnTo>
                    <a:pt x="588" y="636"/>
                  </a:lnTo>
                  <a:lnTo>
                    <a:pt x="612" y="642"/>
                  </a:lnTo>
                  <a:lnTo>
                    <a:pt x="636" y="648"/>
                  </a:lnTo>
                  <a:lnTo>
                    <a:pt x="636" y="648"/>
                  </a:lnTo>
                  <a:lnTo>
                    <a:pt x="666" y="648"/>
                  </a:lnTo>
                  <a:lnTo>
                    <a:pt x="690" y="654"/>
                  </a:lnTo>
                  <a:lnTo>
                    <a:pt x="720" y="660"/>
                  </a:lnTo>
                  <a:lnTo>
                    <a:pt x="744" y="660"/>
                  </a:lnTo>
                  <a:lnTo>
                    <a:pt x="774" y="666"/>
                  </a:lnTo>
                  <a:lnTo>
                    <a:pt x="804" y="666"/>
                  </a:lnTo>
                  <a:lnTo>
                    <a:pt x="828" y="672"/>
                  </a:lnTo>
                  <a:lnTo>
                    <a:pt x="858" y="672"/>
                  </a:lnTo>
                  <a:lnTo>
                    <a:pt x="888" y="678"/>
                  </a:lnTo>
                  <a:lnTo>
                    <a:pt x="918" y="678"/>
                  </a:lnTo>
                  <a:lnTo>
                    <a:pt x="918" y="19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59"/>
            <p:cNvSpPr>
              <a:spLocks/>
            </p:cNvSpPr>
            <p:nvPr/>
          </p:nvSpPr>
          <p:spPr bwMode="auto">
            <a:xfrm>
              <a:off x="2005" y="1941"/>
              <a:ext cx="594" cy="906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0" y="426"/>
                </a:cxn>
                <a:cxn ang="0">
                  <a:pos x="0" y="906"/>
                </a:cxn>
                <a:cxn ang="0">
                  <a:pos x="594" y="480"/>
                </a:cxn>
                <a:cxn ang="0">
                  <a:pos x="594" y="0"/>
                </a:cxn>
              </a:cxnLst>
              <a:rect l="0" t="0" r="r" b="b"/>
              <a:pathLst>
                <a:path w="594" h="906">
                  <a:moveTo>
                    <a:pt x="594" y="0"/>
                  </a:moveTo>
                  <a:lnTo>
                    <a:pt x="0" y="426"/>
                  </a:lnTo>
                  <a:lnTo>
                    <a:pt x="0" y="906"/>
                  </a:lnTo>
                  <a:lnTo>
                    <a:pt x="594" y="48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60"/>
            <p:cNvSpPr>
              <a:spLocks/>
            </p:cNvSpPr>
            <p:nvPr/>
          </p:nvSpPr>
          <p:spPr bwMode="auto">
            <a:xfrm>
              <a:off x="1087" y="1941"/>
              <a:ext cx="1512" cy="426"/>
            </a:xfrm>
            <a:custGeom>
              <a:avLst/>
              <a:gdLst/>
              <a:ahLst/>
              <a:cxnLst>
                <a:cxn ang="0">
                  <a:pos x="918" y="426"/>
                </a:cxn>
                <a:cxn ang="0">
                  <a:pos x="888" y="426"/>
                </a:cxn>
                <a:cxn ang="0">
                  <a:pos x="858" y="420"/>
                </a:cxn>
                <a:cxn ang="0">
                  <a:pos x="828" y="420"/>
                </a:cxn>
                <a:cxn ang="0">
                  <a:pos x="804" y="414"/>
                </a:cxn>
                <a:cxn ang="0">
                  <a:pos x="774" y="414"/>
                </a:cxn>
                <a:cxn ang="0">
                  <a:pos x="744" y="408"/>
                </a:cxn>
                <a:cxn ang="0">
                  <a:pos x="720" y="408"/>
                </a:cxn>
                <a:cxn ang="0">
                  <a:pos x="690" y="402"/>
                </a:cxn>
                <a:cxn ang="0">
                  <a:pos x="666" y="396"/>
                </a:cxn>
                <a:cxn ang="0">
                  <a:pos x="636" y="396"/>
                </a:cxn>
                <a:cxn ang="0">
                  <a:pos x="636" y="396"/>
                </a:cxn>
                <a:cxn ang="0">
                  <a:pos x="612" y="390"/>
                </a:cxn>
                <a:cxn ang="0">
                  <a:pos x="588" y="384"/>
                </a:cxn>
                <a:cxn ang="0">
                  <a:pos x="558" y="384"/>
                </a:cxn>
                <a:cxn ang="0">
                  <a:pos x="534" y="378"/>
                </a:cxn>
                <a:cxn ang="0">
                  <a:pos x="510" y="372"/>
                </a:cxn>
                <a:cxn ang="0">
                  <a:pos x="486" y="366"/>
                </a:cxn>
                <a:cxn ang="0">
                  <a:pos x="462" y="366"/>
                </a:cxn>
                <a:cxn ang="0">
                  <a:pos x="438" y="360"/>
                </a:cxn>
                <a:cxn ang="0">
                  <a:pos x="414" y="354"/>
                </a:cxn>
                <a:cxn ang="0">
                  <a:pos x="390" y="348"/>
                </a:cxn>
                <a:cxn ang="0">
                  <a:pos x="366" y="342"/>
                </a:cxn>
                <a:cxn ang="0">
                  <a:pos x="342" y="336"/>
                </a:cxn>
                <a:cxn ang="0">
                  <a:pos x="318" y="330"/>
                </a:cxn>
                <a:cxn ang="0">
                  <a:pos x="300" y="330"/>
                </a:cxn>
                <a:cxn ang="0">
                  <a:pos x="276" y="324"/>
                </a:cxn>
                <a:cxn ang="0">
                  <a:pos x="258" y="318"/>
                </a:cxn>
                <a:cxn ang="0">
                  <a:pos x="234" y="312"/>
                </a:cxn>
                <a:cxn ang="0">
                  <a:pos x="216" y="306"/>
                </a:cxn>
                <a:cxn ang="0">
                  <a:pos x="192" y="300"/>
                </a:cxn>
                <a:cxn ang="0">
                  <a:pos x="174" y="294"/>
                </a:cxn>
                <a:cxn ang="0">
                  <a:pos x="174" y="294"/>
                </a:cxn>
                <a:cxn ang="0">
                  <a:pos x="156" y="288"/>
                </a:cxn>
                <a:cxn ang="0">
                  <a:pos x="138" y="282"/>
                </a:cxn>
                <a:cxn ang="0">
                  <a:pos x="114" y="276"/>
                </a:cxn>
                <a:cxn ang="0">
                  <a:pos x="96" y="270"/>
                </a:cxn>
                <a:cxn ang="0">
                  <a:pos x="78" y="264"/>
                </a:cxn>
                <a:cxn ang="0">
                  <a:pos x="66" y="252"/>
                </a:cxn>
                <a:cxn ang="0">
                  <a:pos x="48" y="246"/>
                </a:cxn>
                <a:cxn ang="0">
                  <a:pos x="30" y="240"/>
                </a:cxn>
                <a:cxn ang="0">
                  <a:pos x="12" y="234"/>
                </a:cxn>
                <a:cxn ang="0">
                  <a:pos x="0" y="228"/>
                </a:cxn>
                <a:cxn ang="0">
                  <a:pos x="1512" y="0"/>
                </a:cxn>
                <a:cxn ang="0">
                  <a:pos x="918" y="426"/>
                </a:cxn>
              </a:cxnLst>
              <a:rect l="0" t="0" r="r" b="b"/>
              <a:pathLst>
                <a:path w="1512" h="426">
                  <a:moveTo>
                    <a:pt x="918" y="426"/>
                  </a:moveTo>
                  <a:lnTo>
                    <a:pt x="888" y="426"/>
                  </a:lnTo>
                  <a:lnTo>
                    <a:pt x="858" y="420"/>
                  </a:lnTo>
                  <a:lnTo>
                    <a:pt x="828" y="420"/>
                  </a:lnTo>
                  <a:lnTo>
                    <a:pt x="804" y="414"/>
                  </a:lnTo>
                  <a:lnTo>
                    <a:pt x="774" y="414"/>
                  </a:lnTo>
                  <a:lnTo>
                    <a:pt x="744" y="408"/>
                  </a:lnTo>
                  <a:lnTo>
                    <a:pt x="720" y="408"/>
                  </a:lnTo>
                  <a:lnTo>
                    <a:pt x="690" y="402"/>
                  </a:lnTo>
                  <a:lnTo>
                    <a:pt x="66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12" y="390"/>
                  </a:lnTo>
                  <a:lnTo>
                    <a:pt x="588" y="384"/>
                  </a:lnTo>
                  <a:lnTo>
                    <a:pt x="558" y="384"/>
                  </a:lnTo>
                  <a:lnTo>
                    <a:pt x="534" y="378"/>
                  </a:lnTo>
                  <a:lnTo>
                    <a:pt x="510" y="372"/>
                  </a:lnTo>
                  <a:lnTo>
                    <a:pt x="486" y="366"/>
                  </a:lnTo>
                  <a:lnTo>
                    <a:pt x="462" y="366"/>
                  </a:lnTo>
                  <a:lnTo>
                    <a:pt x="438" y="360"/>
                  </a:lnTo>
                  <a:lnTo>
                    <a:pt x="414" y="354"/>
                  </a:lnTo>
                  <a:lnTo>
                    <a:pt x="390" y="348"/>
                  </a:lnTo>
                  <a:lnTo>
                    <a:pt x="366" y="342"/>
                  </a:lnTo>
                  <a:lnTo>
                    <a:pt x="342" y="336"/>
                  </a:lnTo>
                  <a:lnTo>
                    <a:pt x="318" y="330"/>
                  </a:lnTo>
                  <a:lnTo>
                    <a:pt x="300" y="330"/>
                  </a:lnTo>
                  <a:lnTo>
                    <a:pt x="276" y="324"/>
                  </a:lnTo>
                  <a:lnTo>
                    <a:pt x="258" y="318"/>
                  </a:lnTo>
                  <a:lnTo>
                    <a:pt x="234" y="312"/>
                  </a:lnTo>
                  <a:lnTo>
                    <a:pt x="216" y="306"/>
                  </a:lnTo>
                  <a:lnTo>
                    <a:pt x="192" y="300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56" y="288"/>
                  </a:lnTo>
                  <a:lnTo>
                    <a:pt x="138" y="282"/>
                  </a:lnTo>
                  <a:lnTo>
                    <a:pt x="114" y="276"/>
                  </a:lnTo>
                  <a:lnTo>
                    <a:pt x="96" y="270"/>
                  </a:lnTo>
                  <a:lnTo>
                    <a:pt x="78" y="264"/>
                  </a:lnTo>
                  <a:lnTo>
                    <a:pt x="66" y="252"/>
                  </a:lnTo>
                  <a:lnTo>
                    <a:pt x="48" y="246"/>
                  </a:lnTo>
                  <a:lnTo>
                    <a:pt x="30" y="240"/>
                  </a:lnTo>
                  <a:lnTo>
                    <a:pt x="12" y="234"/>
                  </a:lnTo>
                  <a:lnTo>
                    <a:pt x="0" y="228"/>
                  </a:lnTo>
                  <a:lnTo>
                    <a:pt x="1512" y="0"/>
                  </a:lnTo>
                  <a:lnTo>
                    <a:pt x="918" y="426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" name="Group 290"/>
          <p:cNvGrpSpPr>
            <a:grpSpLocks/>
          </p:cNvGrpSpPr>
          <p:nvPr/>
        </p:nvGrpSpPr>
        <p:grpSpPr bwMode="auto">
          <a:xfrm>
            <a:off x="4356100" y="2355850"/>
            <a:ext cx="2409825" cy="1438275"/>
            <a:chOff x="3163" y="1941"/>
            <a:chExt cx="1518" cy="906"/>
          </a:xfrm>
        </p:grpSpPr>
        <p:sp>
          <p:nvSpPr>
            <p:cNvPr id="68" name="Freeform 291"/>
            <p:cNvSpPr>
              <a:spLocks/>
            </p:cNvSpPr>
            <p:nvPr/>
          </p:nvSpPr>
          <p:spPr bwMode="auto">
            <a:xfrm>
              <a:off x="3763" y="2169"/>
              <a:ext cx="918" cy="678"/>
            </a:xfrm>
            <a:custGeom>
              <a:avLst/>
              <a:gdLst/>
              <a:ahLst/>
              <a:cxnLst>
                <a:cxn ang="0">
                  <a:pos x="900" y="6"/>
                </a:cxn>
                <a:cxn ang="0">
                  <a:pos x="870" y="18"/>
                </a:cxn>
                <a:cxn ang="0">
                  <a:pos x="834" y="36"/>
                </a:cxn>
                <a:cxn ang="0">
                  <a:pos x="798" y="48"/>
                </a:cxn>
                <a:cxn ang="0">
                  <a:pos x="762" y="60"/>
                </a:cxn>
                <a:cxn ang="0">
                  <a:pos x="744" y="66"/>
                </a:cxn>
                <a:cxn ang="0">
                  <a:pos x="702" y="78"/>
                </a:cxn>
                <a:cxn ang="0">
                  <a:pos x="660" y="90"/>
                </a:cxn>
                <a:cxn ang="0">
                  <a:pos x="618" y="102"/>
                </a:cxn>
                <a:cxn ang="0">
                  <a:pos x="570" y="108"/>
                </a:cxn>
                <a:cxn ang="0">
                  <a:pos x="528" y="120"/>
                </a:cxn>
                <a:cxn ang="0">
                  <a:pos x="480" y="132"/>
                </a:cxn>
                <a:cxn ang="0">
                  <a:pos x="432" y="138"/>
                </a:cxn>
                <a:cxn ang="0">
                  <a:pos x="378" y="150"/>
                </a:cxn>
                <a:cxn ang="0">
                  <a:pos x="330" y="156"/>
                </a:cxn>
                <a:cxn ang="0">
                  <a:pos x="276" y="168"/>
                </a:cxn>
                <a:cxn ang="0">
                  <a:pos x="252" y="168"/>
                </a:cxn>
                <a:cxn ang="0">
                  <a:pos x="198" y="180"/>
                </a:cxn>
                <a:cxn ang="0">
                  <a:pos x="138" y="186"/>
                </a:cxn>
                <a:cxn ang="0">
                  <a:pos x="84" y="192"/>
                </a:cxn>
                <a:cxn ang="0">
                  <a:pos x="30" y="198"/>
                </a:cxn>
                <a:cxn ang="0">
                  <a:pos x="0" y="678"/>
                </a:cxn>
                <a:cxn ang="0">
                  <a:pos x="54" y="672"/>
                </a:cxn>
                <a:cxn ang="0">
                  <a:pos x="114" y="666"/>
                </a:cxn>
                <a:cxn ang="0">
                  <a:pos x="168" y="660"/>
                </a:cxn>
                <a:cxn ang="0">
                  <a:pos x="222" y="654"/>
                </a:cxn>
                <a:cxn ang="0">
                  <a:pos x="276" y="648"/>
                </a:cxn>
                <a:cxn ang="0">
                  <a:pos x="300" y="642"/>
                </a:cxn>
                <a:cxn ang="0">
                  <a:pos x="354" y="636"/>
                </a:cxn>
                <a:cxn ang="0">
                  <a:pos x="402" y="624"/>
                </a:cxn>
                <a:cxn ang="0">
                  <a:pos x="456" y="618"/>
                </a:cxn>
                <a:cxn ang="0">
                  <a:pos x="504" y="606"/>
                </a:cxn>
                <a:cxn ang="0">
                  <a:pos x="546" y="594"/>
                </a:cxn>
                <a:cxn ang="0">
                  <a:pos x="594" y="582"/>
                </a:cxn>
                <a:cxn ang="0">
                  <a:pos x="636" y="576"/>
                </a:cxn>
                <a:cxn ang="0">
                  <a:pos x="678" y="564"/>
                </a:cxn>
                <a:cxn ang="0">
                  <a:pos x="720" y="552"/>
                </a:cxn>
                <a:cxn ang="0">
                  <a:pos x="744" y="546"/>
                </a:cxn>
                <a:cxn ang="0">
                  <a:pos x="780" y="534"/>
                </a:cxn>
                <a:cxn ang="0">
                  <a:pos x="816" y="522"/>
                </a:cxn>
                <a:cxn ang="0">
                  <a:pos x="852" y="504"/>
                </a:cxn>
                <a:cxn ang="0">
                  <a:pos x="882" y="492"/>
                </a:cxn>
                <a:cxn ang="0">
                  <a:pos x="918" y="480"/>
                </a:cxn>
              </a:cxnLst>
              <a:rect l="0" t="0" r="r" b="b"/>
              <a:pathLst>
                <a:path w="918" h="678">
                  <a:moveTo>
                    <a:pt x="918" y="0"/>
                  </a:moveTo>
                  <a:lnTo>
                    <a:pt x="900" y="6"/>
                  </a:lnTo>
                  <a:lnTo>
                    <a:pt x="882" y="12"/>
                  </a:lnTo>
                  <a:lnTo>
                    <a:pt x="870" y="18"/>
                  </a:lnTo>
                  <a:lnTo>
                    <a:pt x="852" y="24"/>
                  </a:lnTo>
                  <a:lnTo>
                    <a:pt x="834" y="36"/>
                  </a:lnTo>
                  <a:lnTo>
                    <a:pt x="816" y="42"/>
                  </a:lnTo>
                  <a:lnTo>
                    <a:pt x="798" y="48"/>
                  </a:lnTo>
                  <a:lnTo>
                    <a:pt x="780" y="54"/>
                  </a:lnTo>
                  <a:lnTo>
                    <a:pt x="762" y="60"/>
                  </a:lnTo>
                  <a:lnTo>
                    <a:pt x="744" y="66"/>
                  </a:lnTo>
                  <a:lnTo>
                    <a:pt x="744" y="66"/>
                  </a:lnTo>
                  <a:lnTo>
                    <a:pt x="720" y="72"/>
                  </a:lnTo>
                  <a:lnTo>
                    <a:pt x="702" y="78"/>
                  </a:lnTo>
                  <a:lnTo>
                    <a:pt x="678" y="84"/>
                  </a:lnTo>
                  <a:lnTo>
                    <a:pt x="660" y="90"/>
                  </a:lnTo>
                  <a:lnTo>
                    <a:pt x="636" y="96"/>
                  </a:lnTo>
                  <a:lnTo>
                    <a:pt x="618" y="102"/>
                  </a:lnTo>
                  <a:lnTo>
                    <a:pt x="594" y="102"/>
                  </a:lnTo>
                  <a:lnTo>
                    <a:pt x="570" y="108"/>
                  </a:lnTo>
                  <a:lnTo>
                    <a:pt x="546" y="114"/>
                  </a:lnTo>
                  <a:lnTo>
                    <a:pt x="528" y="120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56" y="138"/>
                  </a:lnTo>
                  <a:lnTo>
                    <a:pt x="432" y="138"/>
                  </a:lnTo>
                  <a:lnTo>
                    <a:pt x="402" y="144"/>
                  </a:lnTo>
                  <a:lnTo>
                    <a:pt x="378" y="150"/>
                  </a:lnTo>
                  <a:lnTo>
                    <a:pt x="354" y="156"/>
                  </a:lnTo>
                  <a:lnTo>
                    <a:pt x="330" y="156"/>
                  </a:lnTo>
                  <a:lnTo>
                    <a:pt x="300" y="162"/>
                  </a:lnTo>
                  <a:lnTo>
                    <a:pt x="276" y="168"/>
                  </a:lnTo>
                  <a:lnTo>
                    <a:pt x="276" y="168"/>
                  </a:lnTo>
                  <a:lnTo>
                    <a:pt x="252" y="168"/>
                  </a:lnTo>
                  <a:lnTo>
                    <a:pt x="222" y="174"/>
                  </a:lnTo>
                  <a:lnTo>
                    <a:pt x="198" y="180"/>
                  </a:lnTo>
                  <a:lnTo>
                    <a:pt x="168" y="180"/>
                  </a:lnTo>
                  <a:lnTo>
                    <a:pt x="138" y="186"/>
                  </a:lnTo>
                  <a:lnTo>
                    <a:pt x="114" y="186"/>
                  </a:lnTo>
                  <a:lnTo>
                    <a:pt x="84" y="192"/>
                  </a:lnTo>
                  <a:lnTo>
                    <a:pt x="54" y="192"/>
                  </a:lnTo>
                  <a:lnTo>
                    <a:pt x="30" y="198"/>
                  </a:lnTo>
                  <a:lnTo>
                    <a:pt x="0" y="198"/>
                  </a:lnTo>
                  <a:lnTo>
                    <a:pt x="0" y="678"/>
                  </a:lnTo>
                  <a:lnTo>
                    <a:pt x="30" y="678"/>
                  </a:lnTo>
                  <a:lnTo>
                    <a:pt x="54" y="672"/>
                  </a:lnTo>
                  <a:lnTo>
                    <a:pt x="84" y="672"/>
                  </a:lnTo>
                  <a:lnTo>
                    <a:pt x="114" y="666"/>
                  </a:lnTo>
                  <a:lnTo>
                    <a:pt x="138" y="666"/>
                  </a:lnTo>
                  <a:lnTo>
                    <a:pt x="168" y="660"/>
                  </a:lnTo>
                  <a:lnTo>
                    <a:pt x="198" y="660"/>
                  </a:lnTo>
                  <a:lnTo>
                    <a:pt x="222" y="654"/>
                  </a:lnTo>
                  <a:lnTo>
                    <a:pt x="252" y="648"/>
                  </a:lnTo>
                  <a:lnTo>
                    <a:pt x="276" y="648"/>
                  </a:lnTo>
                  <a:lnTo>
                    <a:pt x="276" y="648"/>
                  </a:lnTo>
                  <a:lnTo>
                    <a:pt x="300" y="642"/>
                  </a:lnTo>
                  <a:lnTo>
                    <a:pt x="330" y="636"/>
                  </a:lnTo>
                  <a:lnTo>
                    <a:pt x="354" y="636"/>
                  </a:lnTo>
                  <a:lnTo>
                    <a:pt x="378" y="630"/>
                  </a:lnTo>
                  <a:lnTo>
                    <a:pt x="402" y="624"/>
                  </a:lnTo>
                  <a:lnTo>
                    <a:pt x="432" y="618"/>
                  </a:lnTo>
                  <a:lnTo>
                    <a:pt x="456" y="618"/>
                  </a:lnTo>
                  <a:lnTo>
                    <a:pt x="480" y="612"/>
                  </a:lnTo>
                  <a:lnTo>
                    <a:pt x="504" y="606"/>
                  </a:lnTo>
                  <a:lnTo>
                    <a:pt x="528" y="600"/>
                  </a:lnTo>
                  <a:lnTo>
                    <a:pt x="546" y="594"/>
                  </a:lnTo>
                  <a:lnTo>
                    <a:pt x="570" y="588"/>
                  </a:lnTo>
                  <a:lnTo>
                    <a:pt x="594" y="582"/>
                  </a:lnTo>
                  <a:lnTo>
                    <a:pt x="618" y="582"/>
                  </a:lnTo>
                  <a:lnTo>
                    <a:pt x="636" y="576"/>
                  </a:lnTo>
                  <a:lnTo>
                    <a:pt x="660" y="570"/>
                  </a:lnTo>
                  <a:lnTo>
                    <a:pt x="678" y="564"/>
                  </a:lnTo>
                  <a:lnTo>
                    <a:pt x="702" y="558"/>
                  </a:lnTo>
                  <a:lnTo>
                    <a:pt x="720" y="552"/>
                  </a:lnTo>
                  <a:lnTo>
                    <a:pt x="744" y="546"/>
                  </a:lnTo>
                  <a:lnTo>
                    <a:pt x="744" y="546"/>
                  </a:lnTo>
                  <a:lnTo>
                    <a:pt x="762" y="540"/>
                  </a:lnTo>
                  <a:lnTo>
                    <a:pt x="780" y="534"/>
                  </a:lnTo>
                  <a:lnTo>
                    <a:pt x="798" y="528"/>
                  </a:lnTo>
                  <a:lnTo>
                    <a:pt x="816" y="522"/>
                  </a:lnTo>
                  <a:lnTo>
                    <a:pt x="834" y="516"/>
                  </a:lnTo>
                  <a:lnTo>
                    <a:pt x="852" y="504"/>
                  </a:lnTo>
                  <a:lnTo>
                    <a:pt x="870" y="498"/>
                  </a:lnTo>
                  <a:lnTo>
                    <a:pt x="882" y="492"/>
                  </a:lnTo>
                  <a:lnTo>
                    <a:pt x="900" y="486"/>
                  </a:lnTo>
                  <a:lnTo>
                    <a:pt x="918" y="48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92"/>
            <p:cNvSpPr>
              <a:spLocks/>
            </p:cNvSpPr>
            <p:nvPr/>
          </p:nvSpPr>
          <p:spPr bwMode="auto">
            <a:xfrm>
              <a:off x="3163" y="1941"/>
              <a:ext cx="594" cy="9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4" y="426"/>
                </a:cxn>
                <a:cxn ang="0">
                  <a:pos x="594" y="906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594" h="906">
                  <a:moveTo>
                    <a:pt x="0" y="0"/>
                  </a:moveTo>
                  <a:lnTo>
                    <a:pt x="594" y="426"/>
                  </a:lnTo>
                  <a:lnTo>
                    <a:pt x="594" y="906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93"/>
            <p:cNvSpPr>
              <a:spLocks/>
            </p:cNvSpPr>
            <p:nvPr/>
          </p:nvSpPr>
          <p:spPr bwMode="auto">
            <a:xfrm>
              <a:off x="3163" y="1941"/>
              <a:ext cx="1518" cy="426"/>
            </a:xfrm>
            <a:custGeom>
              <a:avLst/>
              <a:gdLst/>
              <a:ahLst/>
              <a:cxnLst>
                <a:cxn ang="0">
                  <a:pos x="1518" y="228"/>
                </a:cxn>
                <a:cxn ang="0">
                  <a:pos x="1500" y="234"/>
                </a:cxn>
                <a:cxn ang="0">
                  <a:pos x="1482" y="240"/>
                </a:cxn>
                <a:cxn ang="0">
                  <a:pos x="1470" y="246"/>
                </a:cxn>
                <a:cxn ang="0">
                  <a:pos x="1452" y="252"/>
                </a:cxn>
                <a:cxn ang="0">
                  <a:pos x="1434" y="264"/>
                </a:cxn>
                <a:cxn ang="0">
                  <a:pos x="1416" y="270"/>
                </a:cxn>
                <a:cxn ang="0">
                  <a:pos x="1398" y="276"/>
                </a:cxn>
                <a:cxn ang="0">
                  <a:pos x="1380" y="282"/>
                </a:cxn>
                <a:cxn ang="0">
                  <a:pos x="1362" y="288"/>
                </a:cxn>
                <a:cxn ang="0">
                  <a:pos x="1344" y="294"/>
                </a:cxn>
                <a:cxn ang="0">
                  <a:pos x="1344" y="294"/>
                </a:cxn>
                <a:cxn ang="0">
                  <a:pos x="1320" y="300"/>
                </a:cxn>
                <a:cxn ang="0">
                  <a:pos x="1302" y="306"/>
                </a:cxn>
                <a:cxn ang="0">
                  <a:pos x="1278" y="312"/>
                </a:cxn>
                <a:cxn ang="0">
                  <a:pos x="1260" y="318"/>
                </a:cxn>
                <a:cxn ang="0">
                  <a:pos x="1236" y="324"/>
                </a:cxn>
                <a:cxn ang="0">
                  <a:pos x="1218" y="330"/>
                </a:cxn>
                <a:cxn ang="0">
                  <a:pos x="1194" y="330"/>
                </a:cxn>
                <a:cxn ang="0">
                  <a:pos x="1170" y="336"/>
                </a:cxn>
                <a:cxn ang="0">
                  <a:pos x="1146" y="342"/>
                </a:cxn>
                <a:cxn ang="0">
                  <a:pos x="1128" y="348"/>
                </a:cxn>
                <a:cxn ang="0">
                  <a:pos x="1104" y="354"/>
                </a:cxn>
                <a:cxn ang="0">
                  <a:pos x="1080" y="360"/>
                </a:cxn>
                <a:cxn ang="0">
                  <a:pos x="1056" y="366"/>
                </a:cxn>
                <a:cxn ang="0">
                  <a:pos x="1032" y="366"/>
                </a:cxn>
                <a:cxn ang="0">
                  <a:pos x="1002" y="372"/>
                </a:cxn>
                <a:cxn ang="0">
                  <a:pos x="978" y="378"/>
                </a:cxn>
                <a:cxn ang="0">
                  <a:pos x="954" y="384"/>
                </a:cxn>
                <a:cxn ang="0">
                  <a:pos x="930" y="384"/>
                </a:cxn>
                <a:cxn ang="0">
                  <a:pos x="900" y="390"/>
                </a:cxn>
                <a:cxn ang="0">
                  <a:pos x="876" y="396"/>
                </a:cxn>
                <a:cxn ang="0">
                  <a:pos x="876" y="396"/>
                </a:cxn>
                <a:cxn ang="0">
                  <a:pos x="852" y="396"/>
                </a:cxn>
                <a:cxn ang="0">
                  <a:pos x="822" y="402"/>
                </a:cxn>
                <a:cxn ang="0">
                  <a:pos x="798" y="408"/>
                </a:cxn>
                <a:cxn ang="0">
                  <a:pos x="768" y="408"/>
                </a:cxn>
                <a:cxn ang="0">
                  <a:pos x="738" y="414"/>
                </a:cxn>
                <a:cxn ang="0">
                  <a:pos x="714" y="414"/>
                </a:cxn>
                <a:cxn ang="0">
                  <a:pos x="684" y="420"/>
                </a:cxn>
                <a:cxn ang="0">
                  <a:pos x="654" y="420"/>
                </a:cxn>
                <a:cxn ang="0">
                  <a:pos x="630" y="426"/>
                </a:cxn>
                <a:cxn ang="0">
                  <a:pos x="600" y="426"/>
                </a:cxn>
                <a:cxn ang="0">
                  <a:pos x="0" y="0"/>
                </a:cxn>
                <a:cxn ang="0">
                  <a:pos x="1518" y="228"/>
                </a:cxn>
              </a:cxnLst>
              <a:rect l="0" t="0" r="r" b="b"/>
              <a:pathLst>
                <a:path w="1518" h="426">
                  <a:moveTo>
                    <a:pt x="1518" y="228"/>
                  </a:moveTo>
                  <a:lnTo>
                    <a:pt x="1500" y="234"/>
                  </a:lnTo>
                  <a:lnTo>
                    <a:pt x="1482" y="240"/>
                  </a:lnTo>
                  <a:lnTo>
                    <a:pt x="1470" y="246"/>
                  </a:lnTo>
                  <a:lnTo>
                    <a:pt x="1452" y="252"/>
                  </a:lnTo>
                  <a:lnTo>
                    <a:pt x="1434" y="264"/>
                  </a:lnTo>
                  <a:lnTo>
                    <a:pt x="1416" y="270"/>
                  </a:lnTo>
                  <a:lnTo>
                    <a:pt x="1398" y="276"/>
                  </a:lnTo>
                  <a:lnTo>
                    <a:pt x="1380" y="282"/>
                  </a:lnTo>
                  <a:lnTo>
                    <a:pt x="1362" y="288"/>
                  </a:lnTo>
                  <a:lnTo>
                    <a:pt x="1344" y="294"/>
                  </a:lnTo>
                  <a:lnTo>
                    <a:pt x="1344" y="294"/>
                  </a:lnTo>
                  <a:lnTo>
                    <a:pt x="1320" y="300"/>
                  </a:lnTo>
                  <a:lnTo>
                    <a:pt x="1302" y="306"/>
                  </a:lnTo>
                  <a:lnTo>
                    <a:pt x="1278" y="312"/>
                  </a:lnTo>
                  <a:lnTo>
                    <a:pt x="1260" y="318"/>
                  </a:lnTo>
                  <a:lnTo>
                    <a:pt x="1236" y="324"/>
                  </a:lnTo>
                  <a:lnTo>
                    <a:pt x="1218" y="330"/>
                  </a:lnTo>
                  <a:lnTo>
                    <a:pt x="1194" y="330"/>
                  </a:lnTo>
                  <a:lnTo>
                    <a:pt x="1170" y="336"/>
                  </a:lnTo>
                  <a:lnTo>
                    <a:pt x="1146" y="342"/>
                  </a:lnTo>
                  <a:lnTo>
                    <a:pt x="1128" y="348"/>
                  </a:lnTo>
                  <a:lnTo>
                    <a:pt x="1104" y="354"/>
                  </a:lnTo>
                  <a:lnTo>
                    <a:pt x="1080" y="360"/>
                  </a:lnTo>
                  <a:lnTo>
                    <a:pt x="1056" y="366"/>
                  </a:lnTo>
                  <a:lnTo>
                    <a:pt x="1032" y="366"/>
                  </a:lnTo>
                  <a:lnTo>
                    <a:pt x="1002" y="372"/>
                  </a:lnTo>
                  <a:lnTo>
                    <a:pt x="978" y="378"/>
                  </a:lnTo>
                  <a:lnTo>
                    <a:pt x="954" y="384"/>
                  </a:lnTo>
                  <a:lnTo>
                    <a:pt x="930" y="384"/>
                  </a:lnTo>
                  <a:lnTo>
                    <a:pt x="900" y="390"/>
                  </a:lnTo>
                  <a:lnTo>
                    <a:pt x="876" y="396"/>
                  </a:lnTo>
                  <a:lnTo>
                    <a:pt x="876" y="396"/>
                  </a:lnTo>
                  <a:lnTo>
                    <a:pt x="852" y="396"/>
                  </a:lnTo>
                  <a:lnTo>
                    <a:pt x="822" y="402"/>
                  </a:lnTo>
                  <a:lnTo>
                    <a:pt x="798" y="408"/>
                  </a:lnTo>
                  <a:lnTo>
                    <a:pt x="768" y="408"/>
                  </a:lnTo>
                  <a:lnTo>
                    <a:pt x="738" y="414"/>
                  </a:lnTo>
                  <a:lnTo>
                    <a:pt x="714" y="414"/>
                  </a:lnTo>
                  <a:lnTo>
                    <a:pt x="684" y="420"/>
                  </a:lnTo>
                  <a:lnTo>
                    <a:pt x="654" y="420"/>
                  </a:lnTo>
                  <a:lnTo>
                    <a:pt x="630" y="426"/>
                  </a:lnTo>
                  <a:lnTo>
                    <a:pt x="600" y="426"/>
                  </a:lnTo>
                  <a:lnTo>
                    <a:pt x="0" y="0"/>
                  </a:lnTo>
                  <a:lnTo>
                    <a:pt x="1518" y="22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" name="Group 294"/>
          <p:cNvGrpSpPr>
            <a:grpSpLocks/>
          </p:cNvGrpSpPr>
          <p:nvPr/>
        </p:nvGrpSpPr>
        <p:grpSpPr bwMode="auto">
          <a:xfrm>
            <a:off x="3468688" y="2352675"/>
            <a:ext cx="1895475" cy="1485900"/>
            <a:chOff x="2287" y="1965"/>
            <a:chExt cx="1194" cy="936"/>
          </a:xfrm>
        </p:grpSpPr>
        <p:sp>
          <p:nvSpPr>
            <p:cNvPr id="65" name="Freeform 295"/>
            <p:cNvSpPr>
              <a:spLocks/>
            </p:cNvSpPr>
            <p:nvPr/>
          </p:nvSpPr>
          <p:spPr bwMode="auto">
            <a:xfrm>
              <a:off x="2287" y="2391"/>
              <a:ext cx="1194" cy="510"/>
            </a:xfrm>
            <a:custGeom>
              <a:avLst/>
              <a:gdLst/>
              <a:ahLst/>
              <a:cxnLst>
                <a:cxn ang="0">
                  <a:pos x="1164" y="6"/>
                </a:cxn>
                <a:cxn ang="0">
                  <a:pos x="1104" y="6"/>
                </a:cxn>
                <a:cxn ang="0">
                  <a:pos x="1050" y="12"/>
                </a:cxn>
                <a:cxn ang="0">
                  <a:pos x="990" y="18"/>
                </a:cxn>
                <a:cxn ang="0">
                  <a:pos x="930" y="18"/>
                </a:cxn>
                <a:cxn ang="0">
                  <a:pos x="900" y="24"/>
                </a:cxn>
                <a:cxn ang="0">
                  <a:pos x="840" y="24"/>
                </a:cxn>
                <a:cxn ang="0">
                  <a:pos x="780" y="24"/>
                </a:cxn>
                <a:cxn ang="0">
                  <a:pos x="720" y="30"/>
                </a:cxn>
                <a:cxn ang="0">
                  <a:pos x="654" y="30"/>
                </a:cxn>
                <a:cxn ang="0">
                  <a:pos x="594" y="30"/>
                </a:cxn>
                <a:cxn ang="0">
                  <a:pos x="534" y="30"/>
                </a:cxn>
                <a:cxn ang="0">
                  <a:pos x="474" y="30"/>
                </a:cxn>
                <a:cxn ang="0">
                  <a:pos x="414" y="24"/>
                </a:cxn>
                <a:cxn ang="0">
                  <a:pos x="354" y="24"/>
                </a:cxn>
                <a:cxn ang="0">
                  <a:pos x="294" y="24"/>
                </a:cxn>
                <a:cxn ang="0">
                  <a:pos x="264" y="18"/>
                </a:cxn>
                <a:cxn ang="0">
                  <a:pos x="204" y="18"/>
                </a:cxn>
                <a:cxn ang="0">
                  <a:pos x="144" y="12"/>
                </a:cxn>
                <a:cxn ang="0">
                  <a:pos x="84" y="6"/>
                </a:cxn>
                <a:cxn ang="0">
                  <a:pos x="24" y="6"/>
                </a:cxn>
                <a:cxn ang="0">
                  <a:pos x="0" y="480"/>
                </a:cxn>
                <a:cxn ang="0">
                  <a:pos x="54" y="486"/>
                </a:cxn>
                <a:cxn ang="0">
                  <a:pos x="114" y="492"/>
                </a:cxn>
                <a:cxn ang="0">
                  <a:pos x="174" y="498"/>
                </a:cxn>
                <a:cxn ang="0">
                  <a:pos x="234" y="498"/>
                </a:cxn>
                <a:cxn ang="0">
                  <a:pos x="294" y="504"/>
                </a:cxn>
                <a:cxn ang="0">
                  <a:pos x="324" y="504"/>
                </a:cxn>
                <a:cxn ang="0">
                  <a:pos x="384" y="504"/>
                </a:cxn>
                <a:cxn ang="0">
                  <a:pos x="444" y="504"/>
                </a:cxn>
                <a:cxn ang="0">
                  <a:pos x="504" y="510"/>
                </a:cxn>
                <a:cxn ang="0">
                  <a:pos x="564" y="510"/>
                </a:cxn>
                <a:cxn ang="0">
                  <a:pos x="624" y="510"/>
                </a:cxn>
                <a:cxn ang="0">
                  <a:pos x="690" y="510"/>
                </a:cxn>
                <a:cxn ang="0">
                  <a:pos x="750" y="504"/>
                </a:cxn>
                <a:cxn ang="0">
                  <a:pos x="810" y="504"/>
                </a:cxn>
                <a:cxn ang="0">
                  <a:pos x="870" y="504"/>
                </a:cxn>
                <a:cxn ang="0">
                  <a:pos x="900" y="504"/>
                </a:cxn>
                <a:cxn ang="0">
                  <a:pos x="960" y="498"/>
                </a:cxn>
                <a:cxn ang="0">
                  <a:pos x="1020" y="498"/>
                </a:cxn>
                <a:cxn ang="0">
                  <a:pos x="1080" y="492"/>
                </a:cxn>
                <a:cxn ang="0">
                  <a:pos x="1134" y="486"/>
                </a:cxn>
                <a:cxn ang="0">
                  <a:pos x="1194" y="480"/>
                </a:cxn>
              </a:cxnLst>
              <a:rect l="0" t="0" r="r" b="b"/>
              <a:pathLst>
                <a:path w="1194" h="510">
                  <a:moveTo>
                    <a:pt x="1194" y="0"/>
                  </a:moveTo>
                  <a:lnTo>
                    <a:pt x="1164" y="6"/>
                  </a:lnTo>
                  <a:lnTo>
                    <a:pt x="1134" y="6"/>
                  </a:lnTo>
                  <a:lnTo>
                    <a:pt x="1104" y="6"/>
                  </a:lnTo>
                  <a:lnTo>
                    <a:pt x="1080" y="12"/>
                  </a:lnTo>
                  <a:lnTo>
                    <a:pt x="1050" y="12"/>
                  </a:lnTo>
                  <a:lnTo>
                    <a:pt x="1020" y="18"/>
                  </a:lnTo>
                  <a:lnTo>
                    <a:pt x="990" y="18"/>
                  </a:lnTo>
                  <a:lnTo>
                    <a:pt x="960" y="18"/>
                  </a:lnTo>
                  <a:lnTo>
                    <a:pt x="930" y="18"/>
                  </a:lnTo>
                  <a:lnTo>
                    <a:pt x="900" y="24"/>
                  </a:lnTo>
                  <a:lnTo>
                    <a:pt x="900" y="24"/>
                  </a:lnTo>
                  <a:lnTo>
                    <a:pt x="870" y="24"/>
                  </a:lnTo>
                  <a:lnTo>
                    <a:pt x="840" y="24"/>
                  </a:lnTo>
                  <a:lnTo>
                    <a:pt x="810" y="24"/>
                  </a:lnTo>
                  <a:lnTo>
                    <a:pt x="780" y="24"/>
                  </a:lnTo>
                  <a:lnTo>
                    <a:pt x="750" y="24"/>
                  </a:lnTo>
                  <a:lnTo>
                    <a:pt x="720" y="30"/>
                  </a:lnTo>
                  <a:lnTo>
                    <a:pt x="690" y="30"/>
                  </a:lnTo>
                  <a:lnTo>
                    <a:pt x="654" y="30"/>
                  </a:lnTo>
                  <a:lnTo>
                    <a:pt x="624" y="30"/>
                  </a:lnTo>
                  <a:lnTo>
                    <a:pt x="594" y="30"/>
                  </a:lnTo>
                  <a:lnTo>
                    <a:pt x="564" y="30"/>
                  </a:lnTo>
                  <a:lnTo>
                    <a:pt x="534" y="30"/>
                  </a:lnTo>
                  <a:lnTo>
                    <a:pt x="504" y="30"/>
                  </a:lnTo>
                  <a:lnTo>
                    <a:pt x="474" y="30"/>
                  </a:lnTo>
                  <a:lnTo>
                    <a:pt x="444" y="24"/>
                  </a:lnTo>
                  <a:lnTo>
                    <a:pt x="414" y="24"/>
                  </a:lnTo>
                  <a:lnTo>
                    <a:pt x="384" y="24"/>
                  </a:lnTo>
                  <a:lnTo>
                    <a:pt x="354" y="24"/>
                  </a:lnTo>
                  <a:lnTo>
                    <a:pt x="324" y="24"/>
                  </a:lnTo>
                  <a:lnTo>
                    <a:pt x="294" y="24"/>
                  </a:lnTo>
                  <a:lnTo>
                    <a:pt x="294" y="24"/>
                  </a:lnTo>
                  <a:lnTo>
                    <a:pt x="264" y="18"/>
                  </a:lnTo>
                  <a:lnTo>
                    <a:pt x="234" y="18"/>
                  </a:lnTo>
                  <a:lnTo>
                    <a:pt x="204" y="18"/>
                  </a:lnTo>
                  <a:lnTo>
                    <a:pt x="174" y="18"/>
                  </a:lnTo>
                  <a:lnTo>
                    <a:pt x="144" y="12"/>
                  </a:lnTo>
                  <a:lnTo>
                    <a:pt x="114" y="12"/>
                  </a:lnTo>
                  <a:lnTo>
                    <a:pt x="84" y="6"/>
                  </a:lnTo>
                  <a:lnTo>
                    <a:pt x="54" y="6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24" y="486"/>
                  </a:lnTo>
                  <a:lnTo>
                    <a:pt x="54" y="486"/>
                  </a:lnTo>
                  <a:lnTo>
                    <a:pt x="84" y="486"/>
                  </a:lnTo>
                  <a:lnTo>
                    <a:pt x="114" y="492"/>
                  </a:lnTo>
                  <a:lnTo>
                    <a:pt x="144" y="492"/>
                  </a:lnTo>
                  <a:lnTo>
                    <a:pt x="174" y="498"/>
                  </a:lnTo>
                  <a:lnTo>
                    <a:pt x="204" y="498"/>
                  </a:lnTo>
                  <a:lnTo>
                    <a:pt x="234" y="498"/>
                  </a:lnTo>
                  <a:lnTo>
                    <a:pt x="264" y="498"/>
                  </a:lnTo>
                  <a:lnTo>
                    <a:pt x="294" y="504"/>
                  </a:lnTo>
                  <a:lnTo>
                    <a:pt x="294" y="504"/>
                  </a:lnTo>
                  <a:lnTo>
                    <a:pt x="324" y="504"/>
                  </a:lnTo>
                  <a:lnTo>
                    <a:pt x="354" y="504"/>
                  </a:lnTo>
                  <a:lnTo>
                    <a:pt x="384" y="504"/>
                  </a:lnTo>
                  <a:lnTo>
                    <a:pt x="414" y="504"/>
                  </a:lnTo>
                  <a:lnTo>
                    <a:pt x="444" y="504"/>
                  </a:lnTo>
                  <a:lnTo>
                    <a:pt x="474" y="510"/>
                  </a:lnTo>
                  <a:lnTo>
                    <a:pt x="504" y="510"/>
                  </a:lnTo>
                  <a:lnTo>
                    <a:pt x="534" y="510"/>
                  </a:lnTo>
                  <a:lnTo>
                    <a:pt x="564" y="510"/>
                  </a:lnTo>
                  <a:lnTo>
                    <a:pt x="594" y="510"/>
                  </a:lnTo>
                  <a:lnTo>
                    <a:pt x="624" y="510"/>
                  </a:lnTo>
                  <a:lnTo>
                    <a:pt x="654" y="510"/>
                  </a:lnTo>
                  <a:lnTo>
                    <a:pt x="690" y="510"/>
                  </a:lnTo>
                  <a:lnTo>
                    <a:pt x="720" y="510"/>
                  </a:lnTo>
                  <a:lnTo>
                    <a:pt x="750" y="504"/>
                  </a:lnTo>
                  <a:lnTo>
                    <a:pt x="780" y="504"/>
                  </a:lnTo>
                  <a:lnTo>
                    <a:pt x="810" y="504"/>
                  </a:lnTo>
                  <a:lnTo>
                    <a:pt x="840" y="504"/>
                  </a:lnTo>
                  <a:lnTo>
                    <a:pt x="870" y="504"/>
                  </a:lnTo>
                  <a:lnTo>
                    <a:pt x="900" y="504"/>
                  </a:lnTo>
                  <a:lnTo>
                    <a:pt x="900" y="504"/>
                  </a:lnTo>
                  <a:lnTo>
                    <a:pt x="930" y="498"/>
                  </a:lnTo>
                  <a:lnTo>
                    <a:pt x="960" y="498"/>
                  </a:lnTo>
                  <a:lnTo>
                    <a:pt x="990" y="498"/>
                  </a:lnTo>
                  <a:lnTo>
                    <a:pt x="1020" y="498"/>
                  </a:lnTo>
                  <a:lnTo>
                    <a:pt x="1050" y="492"/>
                  </a:lnTo>
                  <a:lnTo>
                    <a:pt x="1080" y="492"/>
                  </a:lnTo>
                  <a:lnTo>
                    <a:pt x="1104" y="486"/>
                  </a:lnTo>
                  <a:lnTo>
                    <a:pt x="1134" y="486"/>
                  </a:lnTo>
                  <a:lnTo>
                    <a:pt x="1164" y="486"/>
                  </a:lnTo>
                  <a:lnTo>
                    <a:pt x="1194" y="480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96"/>
            <p:cNvSpPr>
              <a:spLocks/>
            </p:cNvSpPr>
            <p:nvPr/>
          </p:nvSpPr>
          <p:spPr bwMode="auto">
            <a:xfrm>
              <a:off x="2287" y="1965"/>
              <a:ext cx="1194" cy="456"/>
            </a:xfrm>
            <a:custGeom>
              <a:avLst/>
              <a:gdLst/>
              <a:ahLst/>
              <a:cxnLst>
                <a:cxn ang="0">
                  <a:pos x="1194" y="426"/>
                </a:cxn>
                <a:cxn ang="0">
                  <a:pos x="1164" y="432"/>
                </a:cxn>
                <a:cxn ang="0">
                  <a:pos x="1134" y="432"/>
                </a:cxn>
                <a:cxn ang="0">
                  <a:pos x="1104" y="432"/>
                </a:cxn>
                <a:cxn ang="0">
                  <a:pos x="1080" y="438"/>
                </a:cxn>
                <a:cxn ang="0">
                  <a:pos x="1050" y="438"/>
                </a:cxn>
                <a:cxn ang="0">
                  <a:pos x="1020" y="444"/>
                </a:cxn>
                <a:cxn ang="0">
                  <a:pos x="990" y="444"/>
                </a:cxn>
                <a:cxn ang="0">
                  <a:pos x="960" y="444"/>
                </a:cxn>
                <a:cxn ang="0">
                  <a:pos x="930" y="444"/>
                </a:cxn>
                <a:cxn ang="0">
                  <a:pos x="900" y="450"/>
                </a:cxn>
                <a:cxn ang="0">
                  <a:pos x="900" y="450"/>
                </a:cxn>
                <a:cxn ang="0">
                  <a:pos x="870" y="450"/>
                </a:cxn>
                <a:cxn ang="0">
                  <a:pos x="840" y="450"/>
                </a:cxn>
                <a:cxn ang="0">
                  <a:pos x="810" y="450"/>
                </a:cxn>
                <a:cxn ang="0">
                  <a:pos x="780" y="450"/>
                </a:cxn>
                <a:cxn ang="0">
                  <a:pos x="750" y="450"/>
                </a:cxn>
                <a:cxn ang="0">
                  <a:pos x="720" y="456"/>
                </a:cxn>
                <a:cxn ang="0">
                  <a:pos x="690" y="456"/>
                </a:cxn>
                <a:cxn ang="0">
                  <a:pos x="654" y="456"/>
                </a:cxn>
                <a:cxn ang="0">
                  <a:pos x="624" y="456"/>
                </a:cxn>
                <a:cxn ang="0">
                  <a:pos x="594" y="456"/>
                </a:cxn>
                <a:cxn ang="0">
                  <a:pos x="564" y="456"/>
                </a:cxn>
                <a:cxn ang="0">
                  <a:pos x="534" y="456"/>
                </a:cxn>
                <a:cxn ang="0">
                  <a:pos x="504" y="456"/>
                </a:cxn>
                <a:cxn ang="0">
                  <a:pos x="474" y="456"/>
                </a:cxn>
                <a:cxn ang="0">
                  <a:pos x="444" y="450"/>
                </a:cxn>
                <a:cxn ang="0">
                  <a:pos x="414" y="450"/>
                </a:cxn>
                <a:cxn ang="0">
                  <a:pos x="384" y="450"/>
                </a:cxn>
                <a:cxn ang="0">
                  <a:pos x="354" y="450"/>
                </a:cxn>
                <a:cxn ang="0">
                  <a:pos x="324" y="450"/>
                </a:cxn>
                <a:cxn ang="0">
                  <a:pos x="294" y="450"/>
                </a:cxn>
                <a:cxn ang="0">
                  <a:pos x="294" y="450"/>
                </a:cxn>
                <a:cxn ang="0">
                  <a:pos x="264" y="444"/>
                </a:cxn>
                <a:cxn ang="0">
                  <a:pos x="234" y="444"/>
                </a:cxn>
                <a:cxn ang="0">
                  <a:pos x="204" y="444"/>
                </a:cxn>
                <a:cxn ang="0">
                  <a:pos x="174" y="444"/>
                </a:cxn>
                <a:cxn ang="0">
                  <a:pos x="144" y="438"/>
                </a:cxn>
                <a:cxn ang="0">
                  <a:pos x="114" y="438"/>
                </a:cxn>
                <a:cxn ang="0">
                  <a:pos x="84" y="432"/>
                </a:cxn>
                <a:cxn ang="0">
                  <a:pos x="54" y="432"/>
                </a:cxn>
                <a:cxn ang="0">
                  <a:pos x="24" y="432"/>
                </a:cxn>
                <a:cxn ang="0">
                  <a:pos x="0" y="426"/>
                </a:cxn>
                <a:cxn ang="0">
                  <a:pos x="594" y="0"/>
                </a:cxn>
                <a:cxn ang="0">
                  <a:pos x="1194" y="426"/>
                </a:cxn>
              </a:cxnLst>
              <a:rect l="0" t="0" r="r" b="b"/>
              <a:pathLst>
                <a:path w="1194" h="456">
                  <a:moveTo>
                    <a:pt x="1194" y="426"/>
                  </a:moveTo>
                  <a:lnTo>
                    <a:pt x="1164" y="432"/>
                  </a:lnTo>
                  <a:lnTo>
                    <a:pt x="1134" y="432"/>
                  </a:lnTo>
                  <a:lnTo>
                    <a:pt x="1104" y="432"/>
                  </a:lnTo>
                  <a:lnTo>
                    <a:pt x="1080" y="438"/>
                  </a:lnTo>
                  <a:lnTo>
                    <a:pt x="1050" y="438"/>
                  </a:lnTo>
                  <a:lnTo>
                    <a:pt x="1020" y="444"/>
                  </a:lnTo>
                  <a:lnTo>
                    <a:pt x="990" y="444"/>
                  </a:lnTo>
                  <a:lnTo>
                    <a:pt x="960" y="444"/>
                  </a:lnTo>
                  <a:lnTo>
                    <a:pt x="930" y="444"/>
                  </a:lnTo>
                  <a:lnTo>
                    <a:pt x="900" y="450"/>
                  </a:lnTo>
                  <a:lnTo>
                    <a:pt x="900" y="450"/>
                  </a:lnTo>
                  <a:lnTo>
                    <a:pt x="870" y="450"/>
                  </a:lnTo>
                  <a:lnTo>
                    <a:pt x="840" y="450"/>
                  </a:lnTo>
                  <a:lnTo>
                    <a:pt x="810" y="450"/>
                  </a:lnTo>
                  <a:lnTo>
                    <a:pt x="780" y="450"/>
                  </a:lnTo>
                  <a:lnTo>
                    <a:pt x="750" y="450"/>
                  </a:lnTo>
                  <a:lnTo>
                    <a:pt x="720" y="456"/>
                  </a:lnTo>
                  <a:lnTo>
                    <a:pt x="690" y="456"/>
                  </a:lnTo>
                  <a:lnTo>
                    <a:pt x="654" y="456"/>
                  </a:lnTo>
                  <a:lnTo>
                    <a:pt x="624" y="456"/>
                  </a:lnTo>
                  <a:lnTo>
                    <a:pt x="594" y="456"/>
                  </a:lnTo>
                  <a:lnTo>
                    <a:pt x="564" y="456"/>
                  </a:lnTo>
                  <a:lnTo>
                    <a:pt x="534" y="456"/>
                  </a:lnTo>
                  <a:lnTo>
                    <a:pt x="504" y="456"/>
                  </a:lnTo>
                  <a:lnTo>
                    <a:pt x="474" y="456"/>
                  </a:lnTo>
                  <a:lnTo>
                    <a:pt x="444" y="450"/>
                  </a:lnTo>
                  <a:lnTo>
                    <a:pt x="414" y="450"/>
                  </a:lnTo>
                  <a:lnTo>
                    <a:pt x="384" y="450"/>
                  </a:lnTo>
                  <a:lnTo>
                    <a:pt x="354" y="450"/>
                  </a:lnTo>
                  <a:lnTo>
                    <a:pt x="324" y="450"/>
                  </a:lnTo>
                  <a:lnTo>
                    <a:pt x="294" y="450"/>
                  </a:lnTo>
                  <a:lnTo>
                    <a:pt x="294" y="450"/>
                  </a:lnTo>
                  <a:lnTo>
                    <a:pt x="264" y="444"/>
                  </a:lnTo>
                  <a:lnTo>
                    <a:pt x="234" y="444"/>
                  </a:lnTo>
                  <a:lnTo>
                    <a:pt x="204" y="444"/>
                  </a:lnTo>
                  <a:lnTo>
                    <a:pt x="174" y="444"/>
                  </a:lnTo>
                  <a:lnTo>
                    <a:pt x="144" y="438"/>
                  </a:lnTo>
                  <a:lnTo>
                    <a:pt x="114" y="438"/>
                  </a:lnTo>
                  <a:lnTo>
                    <a:pt x="84" y="432"/>
                  </a:lnTo>
                  <a:lnTo>
                    <a:pt x="54" y="432"/>
                  </a:lnTo>
                  <a:lnTo>
                    <a:pt x="24" y="432"/>
                  </a:lnTo>
                  <a:lnTo>
                    <a:pt x="0" y="426"/>
                  </a:lnTo>
                  <a:lnTo>
                    <a:pt x="594" y="0"/>
                  </a:lnTo>
                  <a:lnTo>
                    <a:pt x="1194" y="426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" name="Group 178"/>
          <p:cNvGrpSpPr>
            <a:grpSpLocks/>
          </p:cNvGrpSpPr>
          <p:nvPr/>
        </p:nvGrpSpPr>
        <p:grpSpPr bwMode="auto">
          <a:xfrm>
            <a:off x="4572000" y="1704975"/>
            <a:ext cx="593725" cy="293688"/>
            <a:chOff x="873" y="2655"/>
            <a:chExt cx="499" cy="246"/>
          </a:xfrm>
        </p:grpSpPr>
        <p:sp>
          <p:nvSpPr>
            <p:cNvPr id="72" name="Freeform 17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8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8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8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" name="Group 173"/>
          <p:cNvGrpSpPr>
            <a:grpSpLocks/>
          </p:cNvGrpSpPr>
          <p:nvPr/>
        </p:nvGrpSpPr>
        <p:grpSpPr bwMode="auto">
          <a:xfrm>
            <a:off x="3635375" y="1704975"/>
            <a:ext cx="593725" cy="293688"/>
            <a:chOff x="873" y="2655"/>
            <a:chExt cx="499" cy="246"/>
          </a:xfrm>
        </p:grpSpPr>
        <p:sp>
          <p:nvSpPr>
            <p:cNvPr id="77" name="Freeform 17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7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7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7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" name="Group 168"/>
          <p:cNvGrpSpPr>
            <a:grpSpLocks/>
          </p:cNvGrpSpPr>
          <p:nvPr/>
        </p:nvGrpSpPr>
        <p:grpSpPr bwMode="auto">
          <a:xfrm>
            <a:off x="2339975" y="1849438"/>
            <a:ext cx="593725" cy="293687"/>
            <a:chOff x="873" y="2655"/>
            <a:chExt cx="499" cy="246"/>
          </a:xfrm>
        </p:grpSpPr>
        <p:sp>
          <p:nvSpPr>
            <p:cNvPr id="82" name="Freeform 16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7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7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7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6" name="Group 163"/>
          <p:cNvGrpSpPr>
            <a:grpSpLocks/>
          </p:cNvGrpSpPr>
          <p:nvPr/>
        </p:nvGrpSpPr>
        <p:grpSpPr bwMode="auto">
          <a:xfrm>
            <a:off x="1906588" y="2281238"/>
            <a:ext cx="593725" cy="293687"/>
            <a:chOff x="873" y="2655"/>
            <a:chExt cx="499" cy="246"/>
          </a:xfrm>
        </p:grpSpPr>
        <p:sp>
          <p:nvSpPr>
            <p:cNvPr id="87" name="Freeform 16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6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6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6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" name="Group 200"/>
          <p:cNvGrpSpPr>
            <a:grpSpLocks/>
          </p:cNvGrpSpPr>
          <p:nvPr/>
        </p:nvGrpSpPr>
        <p:grpSpPr bwMode="auto">
          <a:xfrm>
            <a:off x="2914650" y="2568575"/>
            <a:ext cx="593725" cy="293688"/>
            <a:chOff x="873" y="2655"/>
            <a:chExt cx="499" cy="246"/>
          </a:xfrm>
        </p:grpSpPr>
        <p:sp>
          <p:nvSpPr>
            <p:cNvPr id="92" name="Freeform 20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0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0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0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6" name="Group 375"/>
          <p:cNvGrpSpPr>
            <a:grpSpLocks/>
          </p:cNvGrpSpPr>
          <p:nvPr/>
        </p:nvGrpSpPr>
        <p:grpSpPr bwMode="auto">
          <a:xfrm>
            <a:off x="4049713" y="2641600"/>
            <a:ext cx="593725" cy="293688"/>
            <a:chOff x="873" y="2655"/>
            <a:chExt cx="499" cy="246"/>
          </a:xfrm>
        </p:grpSpPr>
        <p:sp>
          <p:nvSpPr>
            <p:cNvPr id="97" name="Freeform 37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7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7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37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1" name="Group 370"/>
          <p:cNvGrpSpPr>
            <a:grpSpLocks/>
          </p:cNvGrpSpPr>
          <p:nvPr/>
        </p:nvGrpSpPr>
        <p:grpSpPr bwMode="auto">
          <a:xfrm>
            <a:off x="5418138" y="2568575"/>
            <a:ext cx="593725" cy="293688"/>
            <a:chOff x="873" y="2655"/>
            <a:chExt cx="499" cy="246"/>
          </a:xfrm>
        </p:grpSpPr>
        <p:sp>
          <p:nvSpPr>
            <p:cNvPr id="102" name="Freeform 37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37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37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37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6" name="Group 228"/>
          <p:cNvGrpSpPr>
            <a:grpSpLocks/>
          </p:cNvGrpSpPr>
          <p:nvPr/>
        </p:nvGrpSpPr>
        <p:grpSpPr bwMode="auto">
          <a:xfrm rot="1932603">
            <a:off x="1463675" y="2817813"/>
            <a:ext cx="1008063" cy="392112"/>
            <a:chOff x="3790" y="3898"/>
            <a:chExt cx="712" cy="247"/>
          </a:xfrm>
        </p:grpSpPr>
        <p:sp>
          <p:nvSpPr>
            <p:cNvPr id="107" name="Freeform 229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0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30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31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5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4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11" y="31"/>
                </a:cxn>
                <a:cxn ang="0">
                  <a:pos x="18" y="32"/>
                </a:cxn>
              </a:cxnLst>
              <a:rect l="0" t="0" r="r" b="b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32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10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33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34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35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6" y="33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36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37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38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2"/>
                </a:cxn>
                <a:cxn ang="0">
                  <a:pos x="9" y="25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39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40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24" y="9"/>
                </a:cxn>
                <a:cxn ang="0">
                  <a:pos x="22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41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42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43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9" y="28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44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245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4"/>
                </a:cxn>
              </a:cxnLst>
              <a:rect l="0" t="0" r="r" b="b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246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8" y="26"/>
                </a:cxn>
                <a:cxn ang="0">
                  <a:pos x="24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3" y="28"/>
                </a:cxn>
              </a:cxnLst>
              <a:rect l="0" t="0" r="r" b="b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247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248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18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249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2" y="18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250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9" name="Group 205"/>
          <p:cNvGrpSpPr>
            <a:grpSpLocks/>
          </p:cNvGrpSpPr>
          <p:nvPr/>
        </p:nvGrpSpPr>
        <p:grpSpPr bwMode="auto">
          <a:xfrm>
            <a:off x="2339975" y="3144838"/>
            <a:ext cx="1130300" cy="392112"/>
            <a:chOff x="3790" y="3898"/>
            <a:chExt cx="712" cy="247"/>
          </a:xfrm>
        </p:grpSpPr>
        <p:sp>
          <p:nvSpPr>
            <p:cNvPr id="130" name="Freeform 206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0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207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208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5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4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11" y="31"/>
                </a:cxn>
                <a:cxn ang="0">
                  <a:pos x="18" y="32"/>
                </a:cxn>
              </a:cxnLst>
              <a:rect l="0" t="0" r="r" b="b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209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10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210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211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212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6" y="33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213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214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215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2"/>
                </a:cxn>
                <a:cxn ang="0">
                  <a:pos x="9" y="25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216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217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24" y="9"/>
                </a:cxn>
                <a:cxn ang="0">
                  <a:pos x="22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218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219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220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9" y="28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221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222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4"/>
                </a:cxn>
              </a:cxnLst>
              <a:rect l="0" t="0" r="r" b="b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223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8" y="26"/>
                </a:cxn>
                <a:cxn ang="0">
                  <a:pos x="24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3" y="28"/>
                </a:cxn>
              </a:cxnLst>
              <a:rect l="0" t="0" r="r" b="b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224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225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18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226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2" y="18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227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2" name="Group 297"/>
          <p:cNvGrpSpPr>
            <a:grpSpLocks/>
          </p:cNvGrpSpPr>
          <p:nvPr/>
        </p:nvGrpSpPr>
        <p:grpSpPr bwMode="auto">
          <a:xfrm>
            <a:off x="3490913" y="3001963"/>
            <a:ext cx="3343275" cy="576262"/>
            <a:chOff x="4164" y="3762"/>
            <a:chExt cx="946" cy="201"/>
          </a:xfrm>
        </p:grpSpPr>
        <p:sp>
          <p:nvSpPr>
            <p:cNvPr id="153" name="Freeform 298"/>
            <p:cNvSpPr>
              <a:spLocks/>
            </p:cNvSpPr>
            <p:nvPr/>
          </p:nvSpPr>
          <p:spPr bwMode="auto">
            <a:xfrm>
              <a:off x="4188" y="3778"/>
              <a:ext cx="24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6" y="8"/>
                </a:cxn>
                <a:cxn ang="0">
                  <a:pos x="11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4" h="8">
                  <a:moveTo>
                    <a:pt x="3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299"/>
            <p:cNvSpPr>
              <a:spLocks/>
            </p:cNvSpPr>
            <p:nvPr/>
          </p:nvSpPr>
          <p:spPr bwMode="auto">
            <a:xfrm>
              <a:off x="4164" y="3853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00"/>
            <p:cNvSpPr>
              <a:spLocks/>
            </p:cNvSpPr>
            <p:nvPr/>
          </p:nvSpPr>
          <p:spPr bwMode="auto">
            <a:xfrm>
              <a:off x="4168" y="3857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01"/>
            <p:cNvSpPr>
              <a:spLocks/>
            </p:cNvSpPr>
            <p:nvPr/>
          </p:nvSpPr>
          <p:spPr bwMode="auto">
            <a:xfrm>
              <a:off x="4190" y="3879"/>
              <a:ext cx="32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2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02"/>
            <p:cNvSpPr>
              <a:spLocks/>
            </p:cNvSpPr>
            <p:nvPr/>
          </p:nvSpPr>
          <p:spPr bwMode="auto">
            <a:xfrm>
              <a:off x="4193" y="3882"/>
              <a:ext cx="26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9" y="26"/>
                </a:cxn>
                <a:cxn ang="0">
                  <a:pos x="22" y="22"/>
                </a:cxn>
                <a:cxn ang="0">
                  <a:pos x="24" y="19"/>
                </a:cxn>
                <a:cxn ang="0">
                  <a:pos x="26" y="13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8" y="26"/>
                </a:cxn>
                <a:cxn ang="0">
                  <a:pos x="13" y="28"/>
                </a:cxn>
              </a:cxnLst>
              <a:rect l="0" t="0" r="r" b="b"/>
              <a:pathLst>
                <a:path w="26" h="28">
                  <a:moveTo>
                    <a:pt x="13" y="28"/>
                  </a:moveTo>
                  <a:lnTo>
                    <a:pt x="19" y="26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03"/>
            <p:cNvSpPr>
              <a:spLocks/>
            </p:cNvSpPr>
            <p:nvPr/>
          </p:nvSpPr>
          <p:spPr bwMode="auto">
            <a:xfrm>
              <a:off x="4215" y="3904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8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04"/>
            <p:cNvSpPr>
              <a:spLocks/>
            </p:cNvSpPr>
            <p:nvPr/>
          </p:nvSpPr>
          <p:spPr bwMode="auto">
            <a:xfrm>
              <a:off x="4217" y="3908"/>
              <a:ext cx="27" cy="25"/>
            </a:xfrm>
            <a:custGeom>
              <a:avLst/>
              <a:gdLst/>
              <a:ahLst/>
              <a:cxnLst>
                <a:cxn ang="0">
                  <a:pos x="15" y="25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6" y="18"/>
                </a:cxn>
                <a:cxn ang="0">
                  <a:pos x="27" y="13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5" y="25"/>
                </a:cxn>
              </a:cxnLst>
              <a:rect l="0" t="0" r="r" b="b"/>
              <a:pathLst>
                <a:path w="27" h="25">
                  <a:moveTo>
                    <a:pt x="15" y="25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7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05"/>
            <p:cNvSpPr>
              <a:spLocks/>
            </p:cNvSpPr>
            <p:nvPr/>
          </p:nvSpPr>
          <p:spPr bwMode="auto">
            <a:xfrm>
              <a:off x="4243" y="3922"/>
              <a:ext cx="32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2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0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5" y="30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2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06"/>
            <p:cNvSpPr>
              <a:spLocks/>
            </p:cNvSpPr>
            <p:nvPr/>
          </p:nvSpPr>
          <p:spPr bwMode="auto">
            <a:xfrm>
              <a:off x="4246" y="3926"/>
              <a:ext cx="26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2" y="24"/>
                </a:cxn>
                <a:cxn ang="0">
                  <a:pos x="24" y="18"/>
                </a:cxn>
                <a:cxn ang="0">
                  <a:pos x="26" y="13"/>
                </a:cxn>
                <a:cxn ang="0">
                  <a:pos x="24" y="7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07"/>
            <p:cNvSpPr>
              <a:spLocks/>
            </p:cNvSpPr>
            <p:nvPr/>
          </p:nvSpPr>
          <p:spPr bwMode="auto">
            <a:xfrm>
              <a:off x="4275" y="3930"/>
              <a:ext cx="35" cy="33"/>
            </a:xfrm>
            <a:custGeom>
              <a:avLst/>
              <a:gdLst/>
              <a:ahLst/>
              <a:cxnLst>
                <a:cxn ang="0">
                  <a:pos x="19" y="33"/>
                </a:cxn>
                <a:cxn ang="0">
                  <a:pos x="26" y="31"/>
                </a:cxn>
                <a:cxn ang="0">
                  <a:pos x="30" y="27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30" y="5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1" y="31"/>
                </a:cxn>
                <a:cxn ang="0">
                  <a:pos x="19" y="33"/>
                </a:cxn>
              </a:cxnLst>
              <a:rect l="0" t="0" r="r" b="b"/>
              <a:pathLst>
                <a:path w="35" h="33">
                  <a:moveTo>
                    <a:pt x="19" y="33"/>
                  </a:moveTo>
                  <a:lnTo>
                    <a:pt x="26" y="31"/>
                  </a:lnTo>
                  <a:lnTo>
                    <a:pt x="30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08"/>
            <p:cNvSpPr>
              <a:spLocks/>
            </p:cNvSpPr>
            <p:nvPr/>
          </p:nvSpPr>
          <p:spPr bwMode="auto">
            <a:xfrm>
              <a:off x="4279" y="3932"/>
              <a:ext cx="27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7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7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09"/>
            <p:cNvSpPr>
              <a:spLocks/>
            </p:cNvSpPr>
            <p:nvPr/>
          </p:nvSpPr>
          <p:spPr bwMode="auto">
            <a:xfrm>
              <a:off x="4310" y="3922"/>
              <a:ext cx="35" cy="35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26" y="33"/>
                </a:cxn>
                <a:cxn ang="0">
                  <a:pos x="29" y="30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10"/>
                </a:cxn>
                <a:cxn ang="0">
                  <a:pos x="29" y="6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30"/>
                </a:cxn>
                <a:cxn ang="0">
                  <a:pos x="11" y="33"/>
                </a:cxn>
                <a:cxn ang="0">
                  <a:pos x="18" y="35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26" y="33"/>
                  </a:lnTo>
                  <a:lnTo>
                    <a:pt x="29" y="30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10"/>
                  </a:lnTo>
                  <a:lnTo>
                    <a:pt x="29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1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10"/>
            <p:cNvSpPr>
              <a:spLocks/>
            </p:cNvSpPr>
            <p:nvPr/>
          </p:nvSpPr>
          <p:spPr bwMode="auto">
            <a:xfrm>
              <a:off x="4314" y="3926"/>
              <a:ext cx="27" cy="27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4"/>
                </a:cxn>
                <a:cxn ang="0">
                  <a:pos x="9" y="26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4"/>
                  </a:lnTo>
                  <a:lnTo>
                    <a:pt x="9" y="26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11"/>
            <p:cNvSpPr>
              <a:spLocks/>
            </p:cNvSpPr>
            <p:nvPr/>
          </p:nvSpPr>
          <p:spPr bwMode="auto">
            <a:xfrm>
              <a:off x="4343" y="3910"/>
              <a:ext cx="33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7" y="29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12"/>
            <p:cNvSpPr>
              <a:spLocks/>
            </p:cNvSpPr>
            <p:nvPr/>
          </p:nvSpPr>
          <p:spPr bwMode="auto">
            <a:xfrm>
              <a:off x="4346" y="3913"/>
              <a:ext cx="28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9" y="26"/>
                </a:cxn>
                <a:cxn ang="0">
                  <a:pos x="24" y="24"/>
                </a:cxn>
                <a:cxn ang="0">
                  <a:pos x="26" y="19"/>
                </a:cxn>
                <a:cxn ang="0">
                  <a:pos x="28" y="13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3" y="28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13"/>
            <p:cNvSpPr>
              <a:spLocks/>
            </p:cNvSpPr>
            <p:nvPr/>
          </p:nvSpPr>
          <p:spPr bwMode="auto">
            <a:xfrm>
              <a:off x="4374" y="3895"/>
              <a:ext cx="34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34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4" h="33">
                  <a:moveTo>
                    <a:pt x="16" y="33"/>
                  </a:moveTo>
                  <a:lnTo>
                    <a:pt x="24" y="31"/>
                  </a:lnTo>
                  <a:lnTo>
                    <a:pt x="29" y="27"/>
                  </a:lnTo>
                  <a:lnTo>
                    <a:pt x="33" y="24"/>
                  </a:lnTo>
                  <a:lnTo>
                    <a:pt x="34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14"/>
            <p:cNvSpPr>
              <a:spLocks/>
            </p:cNvSpPr>
            <p:nvPr/>
          </p:nvSpPr>
          <p:spPr bwMode="auto">
            <a:xfrm>
              <a:off x="4377" y="3897"/>
              <a:ext cx="28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9" y="25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9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8" y="25"/>
                </a:cxn>
                <a:cxn ang="0">
                  <a:pos x="13" y="27"/>
                </a:cxn>
              </a:cxnLst>
              <a:rect l="0" t="0" r="r" b="b"/>
              <a:pathLst>
                <a:path w="28" h="27">
                  <a:moveTo>
                    <a:pt x="13" y="27"/>
                  </a:moveTo>
                  <a:lnTo>
                    <a:pt x="19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15"/>
            <p:cNvSpPr>
              <a:spLocks/>
            </p:cNvSpPr>
            <p:nvPr/>
          </p:nvSpPr>
          <p:spPr bwMode="auto">
            <a:xfrm>
              <a:off x="4403" y="3871"/>
              <a:ext cx="33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6"/>
                </a:cxn>
                <a:cxn ang="0">
                  <a:pos x="33" y="19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1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5" y="30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6"/>
                  </a:lnTo>
                  <a:lnTo>
                    <a:pt x="33" y="19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16"/>
            <p:cNvSpPr>
              <a:spLocks/>
            </p:cNvSpPr>
            <p:nvPr/>
          </p:nvSpPr>
          <p:spPr bwMode="auto">
            <a:xfrm>
              <a:off x="4407" y="3875"/>
              <a:ext cx="25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2" y="24"/>
                </a:cxn>
                <a:cxn ang="0">
                  <a:pos x="23" y="20"/>
                </a:cxn>
                <a:cxn ang="0">
                  <a:pos x="25" y="15"/>
                </a:cxn>
                <a:cxn ang="0">
                  <a:pos x="23" y="9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5" h="27">
                  <a:moveTo>
                    <a:pt x="12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3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17"/>
            <p:cNvSpPr>
              <a:spLocks/>
            </p:cNvSpPr>
            <p:nvPr/>
          </p:nvSpPr>
          <p:spPr bwMode="auto">
            <a:xfrm>
              <a:off x="4429" y="3848"/>
              <a:ext cx="32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0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18"/>
            <p:cNvSpPr>
              <a:spLocks/>
            </p:cNvSpPr>
            <p:nvPr/>
          </p:nvSpPr>
          <p:spPr bwMode="auto">
            <a:xfrm>
              <a:off x="4430" y="3850"/>
              <a:ext cx="28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19"/>
            <p:cNvSpPr>
              <a:spLocks/>
            </p:cNvSpPr>
            <p:nvPr/>
          </p:nvSpPr>
          <p:spPr bwMode="auto">
            <a:xfrm>
              <a:off x="4456" y="3870"/>
              <a:ext cx="34" cy="32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5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4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11" y="31"/>
                </a:cxn>
                <a:cxn ang="0">
                  <a:pos x="18" y="32"/>
                </a:cxn>
              </a:cxnLst>
              <a:rect l="0" t="0" r="r" b="b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20"/>
            <p:cNvSpPr>
              <a:spLocks/>
            </p:cNvSpPr>
            <p:nvPr/>
          </p:nvSpPr>
          <p:spPr bwMode="auto">
            <a:xfrm>
              <a:off x="4459" y="3871"/>
              <a:ext cx="28" cy="28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10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21"/>
            <p:cNvSpPr>
              <a:spLocks/>
            </p:cNvSpPr>
            <p:nvPr/>
          </p:nvSpPr>
          <p:spPr bwMode="auto">
            <a:xfrm>
              <a:off x="4485" y="3891"/>
              <a:ext cx="33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22"/>
            <p:cNvSpPr>
              <a:spLocks/>
            </p:cNvSpPr>
            <p:nvPr/>
          </p:nvSpPr>
          <p:spPr bwMode="auto">
            <a:xfrm>
              <a:off x="4489" y="3895"/>
              <a:ext cx="27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23"/>
            <p:cNvSpPr>
              <a:spLocks/>
            </p:cNvSpPr>
            <p:nvPr/>
          </p:nvSpPr>
          <p:spPr bwMode="auto">
            <a:xfrm>
              <a:off x="4516" y="3910"/>
              <a:ext cx="35" cy="34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6" y="33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24"/>
            <p:cNvSpPr>
              <a:spLocks/>
            </p:cNvSpPr>
            <p:nvPr/>
          </p:nvSpPr>
          <p:spPr bwMode="auto">
            <a:xfrm>
              <a:off x="4520" y="3913"/>
              <a:ext cx="27" cy="28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25"/>
            <p:cNvSpPr>
              <a:spLocks/>
            </p:cNvSpPr>
            <p:nvPr/>
          </p:nvSpPr>
          <p:spPr bwMode="auto">
            <a:xfrm>
              <a:off x="4549" y="3926"/>
              <a:ext cx="33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26"/>
            <p:cNvSpPr>
              <a:spLocks/>
            </p:cNvSpPr>
            <p:nvPr/>
          </p:nvSpPr>
          <p:spPr bwMode="auto">
            <a:xfrm>
              <a:off x="4551" y="3930"/>
              <a:ext cx="27" cy="27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2"/>
                </a:cxn>
                <a:cxn ang="0">
                  <a:pos x="9" y="25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27"/>
            <p:cNvSpPr>
              <a:spLocks/>
            </p:cNvSpPr>
            <p:nvPr/>
          </p:nvSpPr>
          <p:spPr bwMode="auto">
            <a:xfrm>
              <a:off x="4583" y="3930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28"/>
            <p:cNvSpPr>
              <a:spLocks/>
            </p:cNvSpPr>
            <p:nvPr/>
          </p:nvSpPr>
          <p:spPr bwMode="auto">
            <a:xfrm>
              <a:off x="4587" y="3932"/>
              <a:ext cx="26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24" y="9"/>
                </a:cxn>
                <a:cxn ang="0">
                  <a:pos x="22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29"/>
            <p:cNvSpPr>
              <a:spLocks/>
            </p:cNvSpPr>
            <p:nvPr/>
          </p:nvSpPr>
          <p:spPr bwMode="auto">
            <a:xfrm>
              <a:off x="4618" y="3922"/>
              <a:ext cx="33" cy="3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30"/>
            <p:cNvSpPr>
              <a:spLocks/>
            </p:cNvSpPr>
            <p:nvPr/>
          </p:nvSpPr>
          <p:spPr bwMode="auto">
            <a:xfrm>
              <a:off x="4622" y="3926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31"/>
            <p:cNvSpPr>
              <a:spLocks/>
            </p:cNvSpPr>
            <p:nvPr/>
          </p:nvSpPr>
          <p:spPr bwMode="auto">
            <a:xfrm>
              <a:off x="4649" y="3913"/>
              <a:ext cx="35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9" y="28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32"/>
            <p:cNvSpPr>
              <a:spLocks/>
            </p:cNvSpPr>
            <p:nvPr/>
          </p:nvSpPr>
          <p:spPr bwMode="auto">
            <a:xfrm>
              <a:off x="4653" y="3917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33"/>
            <p:cNvSpPr>
              <a:spLocks/>
            </p:cNvSpPr>
            <p:nvPr/>
          </p:nvSpPr>
          <p:spPr bwMode="auto">
            <a:xfrm>
              <a:off x="4678" y="3888"/>
              <a:ext cx="33" cy="34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4"/>
                </a:cxn>
              </a:cxnLst>
              <a:rect l="0" t="0" r="r" b="b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34"/>
            <p:cNvSpPr>
              <a:spLocks/>
            </p:cNvSpPr>
            <p:nvPr/>
          </p:nvSpPr>
          <p:spPr bwMode="auto">
            <a:xfrm>
              <a:off x="4682" y="3891"/>
              <a:ext cx="27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8" y="26"/>
                </a:cxn>
                <a:cxn ang="0">
                  <a:pos x="24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3" y="28"/>
                </a:cxn>
              </a:cxnLst>
              <a:rect l="0" t="0" r="r" b="b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35"/>
            <p:cNvSpPr>
              <a:spLocks/>
            </p:cNvSpPr>
            <p:nvPr/>
          </p:nvSpPr>
          <p:spPr bwMode="auto">
            <a:xfrm>
              <a:off x="4702" y="3857"/>
              <a:ext cx="35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36"/>
            <p:cNvSpPr>
              <a:spLocks/>
            </p:cNvSpPr>
            <p:nvPr/>
          </p:nvSpPr>
          <p:spPr bwMode="auto">
            <a:xfrm>
              <a:off x="4706" y="3861"/>
              <a:ext cx="27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18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37"/>
            <p:cNvSpPr>
              <a:spLocks/>
            </p:cNvSpPr>
            <p:nvPr/>
          </p:nvSpPr>
          <p:spPr bwMode="auto">
            <a:xfrm>
              <a:off x="4837" y="3888"/>
              <a:ext cx="33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7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38"/>
            <p:cNvSpPr>
              <a:spLocks/>
            </p:cNvSpPr>
            <p:nvPr/>
          </p:nvSpPr>
          <p:spPr bwMode="auto">
            <a:xfrm>
              <a:off x="4839" y="3891"/>
              <a:ext cx="27" cy="28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5" y="22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39"/>
            <p:cNvSpPr>
              <a:spLocks/>
            </p:cNvSpPr>
            <p:nvPr/>
          </p:nvSpPr>
          <p:spPr bwMode="auto">
            <a:xfrm>
              <a:off x="4742" y="3848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40"/>
            <p:cNvSpPr>
              <a:spLocks/>
            </p:cNvSpPr>
            <p:nvPr/>
          </p:nvSpPr>
          <p:spPr bwMode="auto">
            <a:xfrm>
              <a:off x="4744" y="3850"/>
              <a:ext cx="27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5" y="20"/>
                </a:cxn>
                <a:cxn ang="0">
                  <a:pos x="27" y="14"/>
                </a:cxn>
                <a:cxn ang="0">
                  <a:pos x="25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5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7" y="14"/>
                  </a:lnTo>
                  <a:lnTo>
                    <a:pt x="25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41"/>
            <p:cNvSpPr>
              <a:spLocks/>
            </p:cNvSpPr>
            <p:nvPr/>
          </p:nvSpPr>
          <p:spPr bwMode="auto">
            <a:xfrm>
              <a:off x="4773" y="3862"/>
              <a:ext cx="33" cy="3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29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42"/>
            <p:cNvSpPr>
              <a:spLocks/>
            </p:cNvSpPr>
            <p:nvPr/>
          </p:nvSpPr>
          <p:spPr bwMode="auto">
            <a:xfrm>
              <a:off x="4777" y="3866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43"/>
            <p:cNvSpPr>
              <a:spLocks/>
            </p:cNvSpPr>
            <p:nvPr/>
          </p:nvSpPr>
          <p:spPr bwMode="auto">
            <a:xfrm>
              <a:off x="4804" y="3879"/>
              <a:ext cx="35" cy="33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26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1" y="31"/>
                </a:cxn>
                <a:cxn ang="0">
                  <a:pos x="18" y="33"/>
                </a:cxn>
              </a:cxnLst>
              <a:rect l="0" t="0" r="r" b="b"/>
              <a:pathLst>
                <a:path w="35" h="33">
                  <a:moveTo>
                    <a:pt x="18" y="33"/>
                  </a:moveTo>
                  <a:lnTo>
                    <a:pt x="26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344"/>
            <p:cNvSpPr>
              <a:spLocks/>
            </p:cNvSpPr>
            <p:nvPr/>
          </p:nvSpPr>
          <p:spPr bwMode="auto">
            <a:xfrm>
              <a:off x="4808" y="3882"/>
              <a:ext cx="27" cy="28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345"/>
            <p:cNvSpPr>
              <a:spLocks/>
            </p:cNvSpPr>
            <p:nvPr/>
          </p:nvSpPr>
          <p:spPr bwMode="auto">
            <a:xfrm>
              <a:off x="4868" y="3884"/>
              <a:ext cx="33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346"/>
            <p:cNvSpPr>
              <a:spLocks/>
            </p:cNvSpPr>
            <p:nvPr/>
          </p:nvSpPr>
          <p:spPr bwMode="auto">
            <a:xfrm>
              <a:off x="4872" y="3886"/>
              <a:ext cx="27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20"/>
                </a:cxn>
                <a:cxn ang="0">
                  <a:pos x="27" y="15"/>
                </a:cxn>
                <a:cxn ang="0">
                  <a:pos x="25" y="9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20"/>
                  </a:lnTo>
                  <a:lnTo>
                    <a:pt x="27" y="15"/>
                  </a:lnTo>
                  <a:lnTo>
                    <a:pt x="25" y="9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347"/>
            <p:cNvSpPr>
              <a:spLocks/>
            </p:cNvSpPr>
            <p:nvPr/>
          </p:nvSpPr>
          <p:spPr bwMode="auto">
            <a:xfrm>
              <a:off x="4903" y="3877"/>
              <a:ext cx="34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9" y="29"/>
                </a:cxn>
                <a:cxn ang="0">
                  <a:pos x="32" y="24"/>
                </a:cxn>
                <a:cxn ang="0">
                  <a:pos x="34" y="16"/>
                </a:cxn>
                <a:cxn ang="0">
                  <a:pos x="32" y="9"/>
                </a:cxn>
                <a:cxn ang="0">
                  <a:pos x="29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4" h="35">
                  <a:moveTo>
                    <a:pt x="16" y="35"/>
                  </a:moveTo>
                  <a:lnTo>
                    <a:pt x="23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6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348"/>
            <p:cNvSpPr>
              <a:spLocks/>
            </p:cNvSpPr>
            <p:nvPr/>
          </p:nvSpPr>
          <p:spPr bwMode="auto">
            <a:xfrm>
              <a:off x="4906" y="3881"/>
              <a:ext cx="28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4" y="23"/>
                </a:cxn>
                <a:cxn ang="0">
                  <a:pos x="26" y="18"/>
                </a:cxn>
                <a:cxn ang="0">
                  <a:pos x="28" y="12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8" y="25"/>
                </a:cxn>
                <a:cxn ang="0">
                  <a:pos x="13" y="27"/>
                </a:cxn>
              </a:cxnLst>
              <a:rect l="0" t="0" r="r" b="b"/>
              <a:pathLst>
                <a:path w="28" h="27">
                  <a:moveTo>
                    <a:pt x="13" y="27"/>
                  </a:moveTo>
                  <a:lnTo>
                    <a:pt x="18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8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349"/>
            <p:cNvSpPr>
              <a:spLocks/>
            </p:cNvSpPr>
            <p:nvPr/>
          </p:nvSpPr>
          <p:spPr bwMode="auto">
            <a:xfrm>
              <a:off x="4932" y="3859"/>
              <a:ext cx="33" cy="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2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350"/>
            <p:cNvSpPr>
              <a:spLocks/>
            </p:cNvSpPr>
            <p:nvPr/>
          </p:nvSpPr>
          <p:spPr bwMode="auto">
            <a:xfrm>
              <a:off x="4935" y="3862"/>
              <a:ext cx="26" cy="26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19" y="24"/>
                </a:cxn>
                <a:cxn ang="0">
                  <a:pos x="22" y="22"/>
                </a:cxn>
                <a:cxn ang="0">
                  <a:pos x="24" y="19"/>
                </a:cxn>
                <a:cxn ang="0">
                  <a:pos x="26" y="13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13" y="26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lnTo>
                    <a:pt x="19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351"/>
            <p:cNvSpPr>
              <a:spLocks/>
            </p:cNvSpPr>
            <p:nvPr/>
          </p:nvSpPr>
          <p:spPr bwMode="auto">
            <a:xfrm>
              <a:off x="4954" y="3830"/>
              <a:ext cx="32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3" y="32"/>
                </a:cxn>
                <a:cxn ang="0">
                  <a:pos x="27" y="29"/>
                </a:cxn>
                <a:cxn ang="0">
                  <a:pos x="31" y="23"/>
                </a:cxn>
                <a:cxn ang="0">
                  <a:pos x="32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9"/>
                </a:cxn>
                <a:cxn ang="0">
                  <a:pos x="9" y="32"/>
                </a:cxn>
                <a:cxn ang="0">
                  <a:pos x="16" y="34"/>
                </a:cxn>
              </a:cxnLst>
              <a:rect l="0" t="0" r="r" b="b"/>
              <a:pathLst>
                <a:path w="32" h="34">
                  <a:moveTo>
                    <a:pt x="16" y="34"/>
                  </a:moveTo>
                  <a:lnTo>
                    <a:pt x="23" y="32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352"/>
            <p:cNvSpPr>
              <a:spLocks/>
            </p:cNvSpPr>
            <p:nvPr/>
          </p:nvSpPr>
          <p:spPr bwMode="auto">
            <a:xfrm>
              <a:off x="4957" y="3833"/>
              <a:ext cx="28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9" y="26"/>
                </a:cxn>
                <a:cxn ang="0">
                  <a:pos x="24" y="22"/>
                </a:cxn>
                <a:cxn ang="0">
                  <a:pos x="26" y="18"/>
                </a:cxn>
                <a:cxn ang="0">
                  <a:pos x="28" y="13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8" y="26"/>
                </a:cxn>
                <a:cxn ang="0">
                  <a:pos x="13" y="28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353"/>
            <p:cNvSpPr>
              <a:spLocks/>
            </p:cNvSpPr>
            <p:nvPr/>
          </p:nvSpPr>
          <p:spPr bwMode="auto">
            <a:xfrm>
              <a:off x="4970" y="3799"/>
              <a:ext cx="33" cy="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1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9" y="31"/>
                </a:cxn>
                <a:cxn ang="0">
                  <a:pos x="16" y="32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354"/>
            <p:cNvSpPr>
              <a:spLocks/>
            </p:cNvSpPr>
            <p:nvPr/>
          </p:nvSpPr>
          <p:spPr bwMode="auto">
            <a:xfrm>
              <a:off x="4972" y="3802"/>
              <a:ext cx="27" cy="26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4" y="26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355"/>
            <p:cNvSpPr>
              <a:spLocks/>
            </p:cNvSpPr>
            <p:nvPr/>
          </p:nvSpPr>
          <p:spPr bwMode="auto">
            <a:xfrm>
              <a:off x="4717" y="3824"/>
              <a:ext cx="32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2" y="18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356"/>
            <p:cNvSpPr>
              <a:spLocks/>
            </p:cNvSpPr>
            <p:nvPr/>
          </p:nvSpPr>
          <p:spPr bwMode="auto">
            <a:xfrm>
              <a:off x="4718" y="3828"/>
              <a:ext cx="28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357"/>
            <p:cNvSpPr>
              <a:spLocks/>
            </p:cNvSpPr>
            <p:nvPr/>
          </p:nvSpPr>
          <p:spPr bwMode="auto">
            <a:xfrm>
              <a:off x="4977" y="3762"/>
              <a:ext cx="35" cy="35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26" y="33"/>
                </a:cxn>
                <a:cxn ang="0">
                  <a:pos x="30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11" y="33"/>
                </a:cxn>
                <a:cxn ang="0">
                  <a:pos x="19" y="35"/>
                </a:cxn>
              </a:cxnLst>
              <a:rect l="0" t="0" r="r" b="b"/>
              <a:pathLst>
                <a:path w="35" h="35">
                  <a:moveTo>
                    <a:pt x="19" y="35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358"/>
            <p:cNvSpPr>
              <a:spLocks/>
            </p:cNvSpPr>
            <p:nvPr/>
          </p:nvSpPr>
          <p:spPr bwMode="auto">
            <a:xfrm>
              <a:off x="4981" y="3766"/>
              <a:ext cx="27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18"/>
                </a:cxn>
                <a:cxn ang="0">
                  <a:pos x="27" y="12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7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359"/>
            <p:cNvSpPr>
              <a:spLocks/>
            </p:cNvSpPr>
            <p:nvPr/>
          </p:nvSpPr>
          <p:spPr bwMode="auto">
            <a:xfrm>
              <a:off x="5007" y="3782"/>
              <a:ext cx="34" cy="35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25" y="33"/>
                </a:cxn>
                <a:cxn ang="0">
                  <a:pos x="29" y="29"/>
                </a:cxn>
                <a:cxn ang="0">
                  <a:pos x="32" y="24"/>
                </a:cxn>
                <a:cxn ang="0">
                  <a:pos x="34" y="17"/>
                </a:cxn>
                <a:cxn ang="0">
                  <a:pos x="32" y="9"/>
                </a:cxn>
                <a:cxn ang="0">
                  <a:pos x="29" y="6"/>
                </a:cxn>
                <a:cxn ang="0">
                  <a:pos x="25" y="2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5" y="29"/>
                </a:cxn>
                <a:cxn ang="0">
                  <a:pos x="10" y="33"/>
                </a:cxn>
                <a:cxn ang="0">
                  <a:pos x="18" y="35"/>
                </a:cxn>
              </a:cxnLst>
              <a:rect l="0" t="0" r="r" b="b"/>
              <a:pathLst>
                <a:path w="34" h="35">
                  <a:moveTo>
                    <a:pt x="18" y="35"/>
                  </a:moveTo>
                  <a:lnTo>
                    <a:pt x="25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7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360"/>
            <p:cNvSpPr>
              <a:spLocks/>
            </p:cNvSpPr>
            <p:nvPr/>
          </p:nvSpPr>
          <p:spPr bwMode="auto">
            <a:xfrm>
              <a:off x="5010" y="3786"/>
              <a:ext cx="28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2"/>
                </a:cxn>
                <a:cxn ang="0">
                  <a:pos x="26" y="18"/>
                </a:cxn>
                <a:cxn ang="0">
                  <a:pos x="28" y="13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6" y="22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361"/>
            <p:cNvSpPr>
              <a:spLocks/>
            </p:cNvSpPr>
            <p:nvPr/>
          </p:nvSpPr>
          <p:spPr bwMode="auto">
            <a:xfrm>
              <a:off x="5039" y="3802"/>
              <a:ext cx="33" cy="3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8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362"/>
            <p:cNvSpPr>
              <a:spLocks/>
            </p:cNvSpPr>
            <p:nvPr/>
          </p:nvSpPr>
          <p:spPr bwMode="auto">
            <a:xfrm>
              <a:off x="5043" y="3806"/>
              <a:ext cx="26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4"/>
                </a:cxn>
                <a:cxn ang="0">
                  <a:pos x="24" y="18"/>
                </a:cxn>
                <a:cxn ang="0">
                  <a:pos x="26" y="13"/>
                </a:cxn>
                <a:cxn ang="0">
                  <a:pos x="24" y="7"/>
                </a:cxn>
                <a:cxn ang="0">
                  <a:pos x="22" y="3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4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363"/>
            <p:cNvSpPr>
              <a:spLocks/>
            </p:cNvSpPr>
            <p:nvPr/>
          </p:nvSpPr>
          <p:spPr bwMode="auto">
            <a:xfrm>
              <a:off x="5078" y="3806"/>
              <a:ext cx="32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2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364"/>
            <p:cNvSpPr>
              <a:spLocks/>
            </p:cNvSpPr>
            <p:nvPr/>
          </p:nvSpPr>
          <p:spPr bwMode="auto">
            <a:xfrm>
              <a:off x="5079" y="3809"/>
              <a:ext cx="28" cy="28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2"/>
                </a:cxn>
                <a:cxn ang="0">
                  <a:pos x="26" y="19"/>
                </a:cxn>
                <a:cxn ang="0">
                  <a:pos x="28" y="13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0" name="Picture 380" descr="муха_цекатух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 r="2264"/>
          <a:stretch>
            <a:fillRect/>
          </a:stretch>
        </p:blipFill>
        <p:spPr bwMode="auto">
          <a:xfrm>
            <a:off x="2771775" y="3678238"/>
            <a:ext cx="2339975" cy="3179762"/>
          </a:xfrm>
          <a:prstGeom prst="rect">
            <a:avLst/>
          </a:prstGeom>
          <a:noFill/>
        </p:spPr>
      </p:pic>
      <p:sp>
        <p:nvSpPr>
          <p:cNvPr id="221" name="WordArt 43"/>
          <p:cNvSpPr>
            <a:spLocks noChangeArrowheads="1" noChangeShapeType="1" noTextEdit="1"/>
          </p:cNvSpPr>
          <p:nvPr/>
        </p:nvSpPr>
        <p:spPr bwMode="auto">
          <a:xfrm>
            <a:off x="8388350" y="3140075"/>
            <a:ext cx="3238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22" name="Line 45"/>
          <p:cNvSpPr>
            <a:spLocks noChangeShapeType="1"/>
          </p:cNvSpPr>
          <p:nvPr/>
        </p:nvSpPr>
        <p:spPr bwMode="auto">
          <a:xfrm>
            <a:off x="7991475" y="4076700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3" name="WordArt 44"/>
          <p:cNvSpPr>
            <a:spLocks noChangeArrowheads="1" noChangeShapeType="1" noTextEdit="1"/>
          </p:cNvSpPr>
          <p:nvPr/>
        </p:nvSpPr>
        <p:spPr bwMode="auto">
          <a:xfrm>
            <a:off x="8388350" y="4221163"/>
            <a:ext cx="4683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2139E-6 L 0.13785 0.33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1" grpId="0" animBg="1"/>
      <p:bldP spid="222" grpId="0" animBg="1"/>
      <p:bldP spid="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522544"/>
          </a:xfrm>
        </p:spPr>
        <p:txBody>
          <a:bodyPr>
            <a:noAutofit/>
          </a:bodyPr>
          <a:lstStyle/>
          <a:p>
            <a:r>
              <a:rPr lang="ru-RU" sz="3000" dirty="0" smtClean="0"/>
              <a:t>На уроке я узнал… </a:t>
            </a:r>
            <a:br>
              <a:rPr lang="ru-RU" sz="3000" dirty="0" smtClean="0"/>
            </a:br>
            <a:r>
              <a:rPr lang="ru-RU" sz="3000" dirty="0" smtClean="0"/>
              <a:t>Мне было легко…</a:t>
            </a:r>
            <a:br>
              <a:rPr lang="ru-RU" sz="3000" dirty="0" smtClean="0"/>
            </a:br>
            <a:r>
              <a:rPr lang="ru-RU" sz="3000" dirty="0" smtClean="0"/>
              <a:t>Я пока затрудняюсь…</a:t>
            </a:r>
            <a:br>
              <a:rPr lang="ru-RU" sz="3000" dirty="0" smtClean="0"/>
            </a:br>
            <a:r>
              <a:rPr lang="ru-RU" sz="3000" dirty="0" smtClean="0"/>
              <a:t>Я понял, мне необходимо поработать над темой…</a:t>
            </a:r>
            <a:endParaRPr lang="ru-RU" sz="3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7815" r="16863" b="66672"/>
          <a:stretch>
            <a:fillRect/>
          </a:stretch>
        </p:blipFill>
        <p:spPr bwMode="auto">
          <a:xfrm>
            <a:off x="5940152" y="2996952"/>
            <a:ext cx="2952328" cy="253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t="40960" r="71272" b="42879"/>
          <a:stretch>
            <a:fillRect/>
          </a:stretch>
        </p:blipFill>
        <p:spPr bwMode="auto">
          <a:xfrm>
            <a:off x="467544" y="2996952"/>
            <a:ext cx="2664296" cy="25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t="58080" r="71168" b="21269"/>
          <a:stretch>
            <a:fillRect/>
          </a:stretch>
        </p:blipFill>
        <p:spPr bwMode="auto">
          <a:xfrm>
            <a:off x="3419872" y="2708920"/>
            <a:ext cx="2590458" cy="312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91264" cy="259228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  </a:t>
            </a:r>
            <a:r>
              <a:rPr lang="ru-RU" sz="5400" dirty="0" smtClean="0"/>
              <a:t>27 : 3</a:t>
            </a:r>
            <a:r>
              <a:rPr lang="en-US" sz="5400" dirty="0" smtClean="0"/>
              <a:t>&gt;9</a:t>
            </a:r>
            <a:r>
              <a:rPr lang="ru-RU" sz="5400" dirty="0" smtClean="0"/>
              <a:t>                 24 : 4</a:t>
            </a:r>
            <a:r>
              <a:rPr lang="en-US" sz="5400" dirty="0" smtClean="0"/>
              <a:t>&gt;8</a:t>
            </a:r>
            <a:br>
              <a:rPr lang="en-US" sz="5400" dirty="0" smtClean="0"/>
            </a:br>
            <a:r>
              <a:rPr lang="en-US" sz="5400" dirty="0" smtClean="0"/>
              <a:t>   28 </a:t>
            </a:r>
            <a:r>
              <a:rPr lang="ru-RU" sz="5400" dirty="0" smtClean="0"/>
              <a:t>: 8=4</a:t>
            </a:r>
            <a:r>
              <a:rPr lang="en-US" sz="5400" dirty="0" smtClean="0"/>
              <a:t>                 20 </a:t>
            </a:r>
            <a:r>
              <a:rPr lang="ru-RU" sz="5400" dirty="0" smtClean="0"/>
              <a:t>: 4</a:t>
            </a:r>
            <a:r>
              <a:rPr lang="en-US" sz="5400" dirty="0" smtClean="0"/>
              <a:t>&lt;5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en-US" sz="5400" dirty="0" smtClean="0"/>
              <a:t>   </a:t>
            </a:r>
            <a:r>
              <a:rPr lang="ru-RU" sz="5400" dirty="0" smtClean="0"/>
              <a:t>14 : 1=14               21 : 7=3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2448272"/>
          </a:xfrm>
        </p:spPr>
        <p:txBody>
          <a:bodyPr>
            <a:noAutofit/>
          </a:bodyPr>
          <a:lstStyle/>
          <a:p>
            <a:r>
              <a:rPr lang="en-US" sz="5400" dirty="0" smtClean="0"/>
              <a:t>   </a:t>
            </a:r>
            <a:r>
              <a:rPr lang="ru-RU" sz="5400" dirty="0" smtClean="0"/>
              <a:t>27 </a:t>
            </a:r>
            <a:r>
              <a:rPr lang="ru-RU" sz="5400" dirty="0" smtClean="0"/>
              <a:t>: </a:t>
            </a:r>
            <a:r>
              <a:rPr lang="ru-RU" sz="5400" dirty="0" smtClean="0"/>
              <a:t>3=</a:t>
            </a:r>
            <a:r>
              <a:rPr lang="en-US" sz="5400" dirty="0" smtClean="0"/>
              <a:t>9</a:t>
            </a:r>
            <a:r>
              <a:rPr lang="ru-RU" sz="5400" dirty="0" smtClean="0"/>
              <a:t>               </a:t>
            </a:r>
            <a:r>
              <a:rPr lang="ru-RU" sz="5400" dirty="0" smtClean="0"/>
              <a:t>24 : </a:t>
            </a:r>
            <a:r>
              <a:rPr lang="ru-RU" sz="5400" dirty="0" smtClean="0"/>
              <a:t>4</a:t>
            </a:r>
            <a:r>
              <a:rPr lang="en-US" sz="5400" dirty="0" smtClean="0"/>
              <a:t>&lt;</a:t>
            </a:r>
            <a:r>
              <a:rPr lang="en-US" sz="5400" dirty="0" smtClean="0"/>
              <a:t>8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  24 </a:t>
            </a:r>
            <a:r>
              <a:rPr lang="ru-RU" sz="5400" dirty="0" smtClean="0"/>
              <a:t>: </a:t>
            </a:r>
            <a:r>
              <a:rPr lang="ru-RU" sz="5400" dirty="0" smtClean="0"/>
              <a:t>8</a:t>
            </a:r>
            <a:r>
              <a:rPr lang="en-US" sz="5400" dirty="0" smtClean="0"/>
              <a:t>&lt;</a:t>
            </a:r>
            <a:r>
              <a:rPr lang="ru-RU" sz="5400" dirty="0" smtClean="0"/>
              <a:t>4</a:t>
            </a:r>
            <a:r>
              <a:rPr lang="en-US" sz="5400" dirty="0" smtClean="0"/>
              <a:t>               </a:t>
            </a:r>
            <a:r>
              <a:rPr lang="en-US" sz="5400" dirty="0" smtClean="0"/>
              <a:t>20 </a:t>
            </a:r>
            <a:r>
              <a:rPr lang="ru-RU" sz="5400" dirty="0" smtClean="0"/>
              <a:t>: </a:t>
            </a:r>
            <a:r>
              <a:rPr lang="ru-RU" sz="5400" dirty="0" smtClean="0"/>
              <a:t>4</a:t>
            </a:r>
            <a:r>
              <a:rPr lang="en-US" sz="5400" dirty="0" smtClean="0"/>
              <a:t>=5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en-US" sz="5400" dirty="0" smtClean="0"/>
              <a:t>   </a:t>
            </a:r>
            <a:r>
              <a:rPr lang="ru-RU" sz="5400" dirty="0" smtClean="0"/>
              <a:t>14 </a:t>
            </a:r>
            <a:r>
              <a:rPr lang="ru-RU" sz="5400" dirty="0" smtClean="0"/>
              <a:t>: </a:t>
            </a:r>
            <a:r>
              <a:rPr lang="ru-RU" sz="5400" dirty="0" smtClean="0"/>
              <a:t>1=14             </a:t>
            </a:r>
            <a:r>
              <a:rPr lang="ru-RU" sz="5400" dirty="0" smtClean="0"/>
              <a:t>21 : 7=3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Apel_si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751" b="275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76475"/>
            <a:ext cx="28067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4657725"/>
            <a:ext cx="2665413" cy="2200275"/>
            <a:chOff x="1383" y="2296"/>
            <a:chExt cx="2254" cy="1858"/>
          </a:xfrm>
        </p:grpSpPr>
        <p:pic>
          <p:nvPicPr>
            <p:cNvPr id="7" name="Picture 14" descr="cat39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383" y="2523"/>
              <a:ext cx="1192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393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2" y="2296"/>
              <a:ext cx="1315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2" descr="29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363" y="2179638"/>
            <a:ext cx="4394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ежик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652963"/>
            <a:ext cx="1476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076056" y="5013176"/>
            <a:ext cx="2195512" cy="1655762"/>
            <a:chOff x="2018" y="1355"/>
            <a:chExt cx="1858" cy="1133"/>
          </a:xfrm>
        </p:grpSpPr>
        <p:pic>
          <p:nvPicPr>
            <p:cNvPr id="12" name="Picture 8" descr="duck1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1355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duck1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9" y="1389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348880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«Доли»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6"/>
            <a:ext cx="9144000" cy="68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школа\AppData\Local\Microsoft\Windows\Temporary Internet Files\Content.IE5\DDR4VUE9\MCj01113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288" y="4437063"/>
            <a:ext cx="25923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школа\AppData\Local\Microsoft\Windows\Temporary Internet Files\Content.IE5\DDR4VUE9\MCj01113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100" y="3860800"/>
            <a:ext cx="20510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03800" y="5229225"/>
            <a:ext cx="2447925" cy="612775"/>
            <a:chOff x="1701" y="3294"/>
            <a:chExt cx="2041" cy="386"/>
          </a:xfrm>
        </p:grpSpPr>
        <p:sp>
          <p:nvSpPr>
            <p:cNvPr id="11" name="AutoShape 10" descr="Каштан"/>
            <p:cNvSpPr>
              <a:spLocks noChangeArrowheads="1"/>
            </p:cNvSpPr>
            <p:nvPr/>
          </p:nvSpPr>
          <p:spPr bwMode="auto">
            <a:xfrm>
              <a:off x="1701" y="3294"/>
              <a:ext cx="2041" cy="386"/>
            </a:xfrm>
            <a:prstGeom prst="can">
              <a:avLst>
                <a:gd name="adj" fmla="val 259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01" y="3294"/>
              <a:ext cx="90" cy="363"/>
            </a:xfrm>
            <a:prstGeom prst="ellipse">
              <a:avLst/>
            </a:prstGeom>
            <a:gradFill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2268538" y="6092825"/>
            <a:ext cx="3167062" cy="649288"/>
            <a:chOff x="1701" y="3294"/>
            <a:chExt cx="2041" cy="386"/>
          </a:xfrm>
        </p:grpSpPr>
        <p:sp>
          <p:nvSpPr>
            <p:cNvPr id="14" name="AutoShape 16" descr="Каштан"/>
            <p:cNvSpPr>
              <a:spLocks noChangeArrowheads="1"/>
            </p:cNvSpPr>
            <p:nvPr/>
          </p:nvSpPr>
          <p:spPr bwMode="auto">
            <a:xfrm>
              <a:off x="1701" y="3294"/>
              <a:ext cx="2041" cy="386"/>
            </a:xfrm>
            <a:prstGeom prst="can">
              <a:avLst>
                <a:gd name="adj" fmla="val 259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1701" y="3294"/>
              <a:ext cx="90" cy="363"/>
            </a:xfrm>
            <a:prstGeom prst="ellipse">
              <a:avLst/>
            </a:prstGeom>
            <a:gradFill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268538" y="5229225"/>
            <a:ext cx="3167062" cy="612775"/>
            <a:chOff x="1701" y="3294"/>
            <a:chExt cx="2041" cy="386"/>
          </a:xfrm>
        </p:grpSpPr>
        <p:sp>
          <p:nvSpPr>
            <p:cNvPr id="8" name="AutoShape 5" descr="Каштан"/>
            <p:cNvSpPr>
              <a:spLocks noChangeArrowheads="1"/>
            </p:cNvSpPr>
            <p:nvPr/>
          </p:nvSpPr>
          <p:spPr bwMode="auto">
            <a:xfrm>
              <a:off x="1701" y="3294"/>
              <a:ext cx="2041" cy="386"/>
            </a:xfrm>
            <a:prstGeom prst="can">
              <a:avLst>
                <a:gd name="adj" fmla="val 259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701" y="3294"/>
              <a:ext cx="90" cy="363"/>
            </a:xfrm>
            <a:prstGeom prst="ellipse">
              <a:avLst/>
            </a:prstGeom>
            <a:gradFill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77457E-6 L 0.07882 -0.0027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28 -2.77457E-6 C 0.17031 0.05064 0.20486 0.10174 0.13264 0.12278 C 0.06093 0.14405 -0.22379 0.12625 -0.29445 0.12694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484784"/>
            <a:ext cx="12961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48680"/>
            <a:ext cx="154485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_</a:t>
            </a:r>
            <a:endParaRPr lang="ru-RU" sz="2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708920"/>
            <a:ext cx="10294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916832"/>
            <a:ext cx="4328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ЧИСЛИТЕЛЬ</a:t>
            </a:r>
            <a:endParaRPr lang="ru-RU" sz="48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861048"/>
            <a:ext cx="5093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ЗНАМЕНАТЕЛЬ</a:t>
            </a:r>
            <a:endParaRPr lang="ru-RU" sz="4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751" b="275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76475"/>
            <a:ext cx="28067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4657725"/>
            <a:ext cx="2665413" cy="2200275"/>
            <a:chOff x="1383" y="2296"/>
            <a:chExt cx="2254" cy="1858"/>
          </a:xfrm>
        </p:grpSpPr>
        <p:pic>
          <p:nvPicPr>
            <p:cNvPr id="7" name="Picture 14" descr="cat39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383" y="2523"/>
              <a:ext cx="1192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393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2" y="2296"/>
              <a:ext cx="1315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076056" y="5013176"/>
            <a:ext cx="2195512" cy="1655762"/>
            <a:chOff x="2018" y="1355"/>
            <a:chExt cx="1858" cy="1133"/>
          </a:xfrm>
        </p:grpSpPr>
        <p:pic>
          <p:nvPicPr>
            <p:cNvPr id="10" name="Picture 8" descr="duck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8" y="1355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duck1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" y="1389"/>
              <a:ext cx="117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2" descr="29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1363" y="2179638"/>
            <a:ext cx="4394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ежик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652963"/>
            <a:ext cx="1476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80</Words>
  <Application>Microsoft Office PowerPoint</Application>
  <PresentationFormat>Экран (4:3)</PresentationFormat>
  <Paragraphs>31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   27 : 3&gt;9                 24 : 4&gt;8    28 : 8=4                 20 : 4&lt;5    14 : 1=14               21 : 7=3</vt:lpstr>
      <vt:lpstr>   27 : 3=9               24 : 4&lt;8    24 : 8&lt;4               20 : 4=5    14 : 1=14             21 : 7=3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 уроке я узнал…  Мне было легко… Я пока затрудняюсь… Я понял, мне необходимо поработать над темой…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15</cp:revision>
  <dcterms:created xsi:type="dcterms:W3CDTF">2011-12-14T16:35:33Z</dcterms:created>
  <dcterms:modified xsi:type="dcterms:W3CDTF">2011-12-14T19:04:38Z</dcterms:modified>
</cp:coreProperties>
</file>