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6B92-0C55-41AD-99CA-87D3A276A4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20-927B-411F-A63C-6C903F34D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9F6B92-0C55-41AD-99CA-87D3A276A4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638F20-927B-411F-A63C-6C903F34D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7572396" y="521495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905506"/>
            <a:ext cx="635798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 Black" pitchFamily="34" charset="0"/>
              </a:rPr>
              <a:t>Великая 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 Black" pitchFamily="34" charset="0"/>
              </a:rPr>
              <a:t>Победа 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500702"/>
            <a:ext cx="249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1941 – 1945 </a:t>
            </a:r>
            <a:r>
              <a:rPr lang="ru-RU" sz="2800" b="1" dirty="0" smtClean="0"/>
              <a:t>г.г.</a:t>
            </a:r>
            <a:endParaRPr lang="ru-RU" sz="2800" b="1" dirty="0"/>
          </a:p>
        </p:txBody>
      </p:sp>
      <p:sp>
        <p:nvSpPr>
          <p:cNvPr id="12" name="Блок-схема: данные 11"/>
          <p:cNvSpPr/>
          <p:nvPr/>
        </p:nvSpPr>
        <p:spPr>
          <a:xfrm>
            <a:off x="785786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500034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Блок-схема: данные 14"/>
          <p:cNvSpPr/>
          <p:nvPr/>
        </p:nvSpPr>
        <p:spPr>
          <a:xfrm>
            <a:off x="285720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Блок-схема: данные 15"/>
          <p:cNvSpPr/>
          <p:nvPr/>
        </p:nvSpPr>
        <p:spPr>
          <a:xfrm>
            <a:off x="100010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500034" y="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212147/ris1.jpg"/>
          <p:cNvPicPr/>
          <p:nvPr/>
        </p:nvPicPr>
        <p:blipFill>
          <a:blip r:embed="rId2"/>
          <a:srcRect r="6195"/>
          <a:stretch>
            <a:fillRect/>
          </a:stretch>
        </p:blipFill>
        <p:spPr bwMode="auto">
          <a:xfrm>
            <a:off x="928598" y="857232"/>
            <a:ext cx="7929682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5-конечная звезда 3"/>
          <p:cNvSpPr/>
          <p:nvPr/>
        </p:nvSpPr>
        <p:spPr>
          <a:xfrm>
            <a:off x="7643834" y="521495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785786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500034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285720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Блок-схема: данные 14"/>
          <p:cNvSpPr/>
          <p:nvPr/>
        </p:nvSpPr>
        <p:spPr>
          <a:xfrm>
            <a:off x="100010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28596" y="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737"/>
            <a:ext cx="6715172" cy="4739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500" spc="300" dirty="0" smtClean="0">
                <a:solidFill>
                  <a:srgbClr val="C00000"/>
                </a:solidFill>
                <a:latin typeface="Arial Black" pitchFamily="34" charset="0"/>
              </a:rPr>
              <a:t>1941</a:t>
            </a:r>
          </a:p>
          <a:p>
            <a:pPr algn="ctr"/>
            <a:r>
              <a:rPr lang="ru-RU" sz="7200" spc="300" dirty="0" smtClean="0">
                <a:solidFill>
                  <a:srgbClr val="C00000"/>
                </a:solidFill>
                <a:latin typeface="Arial Black" pitchFamily="34" charset="0"/>
              </a:rPr>
              <a:t>22 июня </a:t>
            </a:r>
          </a:p>
          <a:p>
            <a:pPr algn="ctr"/>
            <a:endParaRPr lang="ru-RU" sz="11500" spc="3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858116" y="521495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785786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500034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85720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100010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285720" y="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212147/ris3.jpg"/>
          <p:cNvPicPr/>
          <p:nvPr/>
        </p:nvPicPr>
        <p:blipFill>
          <a:blip r:embed="rId2"/>
          <a:srcRect r="11017"/>
          <a:stretch>
            <a:fillRect/>
          </a:stretch>
        </p:blipFill>
        <p:spPr bwMode="auto">
          <a:xfrm>
            <a:off x="1000100" y="785794"/>
            <a:ext cx="7500990" cy="52864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>
            <a:off x="7858116" y="542924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785786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500034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85720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100010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28596" y="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0133" y="1943978"/>
            <a:ext cx="664373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spc="300" dirty="0" smtClean="0">
                <a:solidFill>
                  <a:srgbClr val="C00000"/>
                </a:solidFill>
                <a:latin typeface="Arial Black" pitchFamily="34" charset="0"/>
              </a:rPr>
              <a:t>1945</a:t>
            </a:r>
          </a:p>
          <a:p>
            <a:pPr algn="ctr"/>
            <a:r>
              <a:rPr lang="ru-RU" sz="7200" spc="300" dirty="0" smtClean="0">
                <a:solidFill>
                  <a:srgbClr val="C00000"/>
                </a:solidFill>
                <a:latin typeface="Arial Black" pitchFamily="34" charset="0"/>
              </a:rPr>
              <a:t>9 мая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7500958" y="5143512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785786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Блок-схема: данные 14"/>
          <p:cNvSpPr/>
          <p:nvPr/>
        </p:nvSpPr>
        <p:spPr>
          <a:xfrm>
            <a:off x="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Блок-схема: данные 15"/>
          <p:cNvSpPr/>
          <p:nvPr/>
        </p:nvSpPr>
        <p:spPr>
          <a:xfrm>
            <a:off x="500034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7" name="Блок-схема: данные 16"/>
          <p:cNvSpPr/>
          <p:nvPr/>
        </p:nvSpPr>
        <p:spPr>
          <a:xfrm>
            <a:off x="285720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8" name="Блок-схема: данные 17"/>
          <p:cNvSpPr/>
          <p:nvPr/>
        </p:nvSpPr>
        <p:spPr>
          <a:xfrm>
            <a:off x="100010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428596" y="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Pc1212\share\2010-04-28\Image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381000"/>
            <a:ext cx="5257800" cy="61722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>
            <a:off x="7858116" y="542924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785786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500034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85720" y="0"/>
            <a:ext cx="285752" cy="68580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1000100" y="0"/>
            <a:ext cx="357158" cy="68580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28596" y="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c1212\share\2010-04-28\Image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750093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конечная звезда 2"/>
          <p:cNvSpPr/>
          <p:nvPr/>
        </p:nvSpPr>
        <p:spPr>
          <a:xfrm>
            <a:off x="285720" y="357166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90520" y="661966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2010-04-28\Image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191" y="214290"/>
            <a:ext cx="8001089" cy="64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конечная звезда 2"/>
          <p:cNvSpPr/>
          <p:nvPr/>
        </p:nvSpPr>
        <p:spPr>
          <a:xfrm>
            <a:off x="0" y="0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85720" y="285728"/>
            <a:ext cx="1285884" cy="14287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ppt20.tmp</Template>
  <TotalTime>7</TotalTime>
  <Words>13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Трифонова</dc:creator>
  <cp:lastModifiedBy>Трифонова</cp:lastModifiedBy>
  <cp:revision>1</cp:revision>
  <dcterms:created xsi:type="dcterms:W3CDTF">2012-02-23T12:55:58Z</dcterms:created>
  <dcterms:modified xsi:type="dcterms:W3CDTF">2012-02-23T13:05:41Z</dcterms:modified>
</cp:coreProperties>
</file>