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1" r:id="rId5"/>
    <p:sldId id="268" r:id="rId6"/>
    <p:sldId id="272" r:id="rId7"/>
    <p:sldId id="280" r:id="rId8"/>
    <p:sldId id="284" r:id="rId9"/>
    <p:sldId id="286" r:id="rId10"/>
    <p:sldId id="28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B56"/>
    <a:srgbClr val="ABABDD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0B4E-BBDD-4C64-980A-B1E90186D2F7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6DE6-D6EB-4B1F-B298-BB7968B2F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родино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1.liveinternet.ru/images/attach/c/2/82/942/82942379_s640x480.jpg"/>
          <p:cNvPicPr>
            <a:picLocks noChangeAspect="1" noChangeArrowheads="1"/>
          </p:cNvPicPr>
          <p:nvPr/>
        </p:nvPicPr>
        <p:blipFill>
          <a:blip r:embed="rId2" cstate="screen"/>
          <a:srcRect t="-421"/>
          <a:stretch>
            <a:fillRect/>
          </a:stretch>
        </p:blipFill>
        <p:spPr bwMode="auto">
          <a:xfrm>
            <a:off x="64973" y="0"/>
            <a:ext cx="9079027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Наполеон приказал оставить Москву, французская армия начала отступать.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ot.photo.qip.ru/201q5R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2961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    </a:t>
            </a: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Французская </a:t>
            </a: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армия </a:t>
            </a: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разбилась</a:t>
            </a: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 </a:t>
            </a: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несокрушимую силу русских войск.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gallerix.ru/pic/Hermitage-13/image/glrx-510614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Утром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сентября 1812 года началось великое Бородинское сражение.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09.radikal.ru/i308/1101/87/d31af459bfa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4CB5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Наполеон Бонапарт – император Франции, генерал, организовал огромную армию и пошел с ней на Россию, чтобы потом завоевать весь мир. </a:t>
            </a:r>
          </a:p>
          <a:p>
            <a:pPr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4CB5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Наполеон рассчитывал занять Москву.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4CB5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kr.rs.gov.ru/sites/default/files/images/1812.pre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320480" cy="5649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Главнокомандующий русской армии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боевой генерал, любимец солдат и офицеров Михаил Илларионович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Кутузов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решил преградить Наполеону путь на Москву и дать генеральное сражение французам на Бородинском поле.</a:t>
            </a:r>
            <a:endParaRPr lang="ru-RU" b="1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5703.userapi.com/v5703958/367/lORwEIfw_ug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51520" y="332656"/>
            <a:ext cx="4752528" cy="611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04664"/>
            <a:ext cx="5040560" cy="34563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    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Кутузов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имел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большой боевой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опыт,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был талантливым полководцем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,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образованным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человеком, хорошо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разбирался в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военном деле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, горячо любил свою Родину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. </a:t>
            </a:r>
            <a:endParaRPr lang="ru-RU" dirty="0">
              <a:ln>
                <a:solidFill>
                  <a:srgbClr val="0000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hosdom.ru/wp-content/uploads/2012/09/Borodino_9-1024x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Бородинском поле русская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армия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насмерть билась с армией французского императора Наполеона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Бонапарта, для того, чтобы задержать его на пути к Москве.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opwar.ru/uploads/posts/2010-09/thumbs/1283913858_brdn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66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Русская армия была меньше армии Наполеона, и ей пришлось отступать.</a:t>
            </a:r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6603"/>
            <a:ext cx="8856984" cy="671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  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Наполеон дошел до Москвы, а ночью в Москве начались пожары и город сгорел почти весь.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Приближалась зима . Французская армия не была готова к суровой русской зиме, Наполеон хотел провести в Москве всю зиму, чтобы его войско отдохнуло, но после того, как почти вся Москва сгорела, ему негде было стать на зимние квартиры, русские люди не хотели кормить его армию.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postkomsg.com/_data/objects/0003/4819/img.34819.partizan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88640"/>
            <a:ext cx="878497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По всей стране стало собираться народное ополчение, простые люди, мужчины и женщины, практически без оружия громили французские обозы с оружием и продовольствием, нападали на вражеские отряды.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258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sss</cp:lastModifiedBy>
  <cp:revision>46</cp:revision>
  <dcterms:created xsi:type="dcterms:W3CDTF">2013-04-13T02:55:29Z</dcterms:created>
  <dcterms:modified xsi:type="dcterms:W3CDTF">2013-06-11T04:56:38Z</dcterms:modified>
</cp:coreProperties>
</file>