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57" r:id="rId5"/>
    <p:sldId id="261" r:id="rId6"/>
    <p:sldId id="262" r:id="rId7"/>
    <p:sldId id="264" r:id="rId8"/>
    <p:sldId id="263" r:id="rId9"/>
    <p:sldId id="266" r:id="rId10"/>
    <p:sldId id="267" r:id="rId11"/>
    <p:sldId id="265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168" autoAdjust="0"/>
  </p:normalViewPr>
  <p:slideViewPr>
    <p:cSldViewPr>
      <p:cViewPr>
        <p:scale>
          <a:sx n="90" d="100"/>
          <a:sy n="90" d="100"/>
        </p:scale>
        <p:origin x="-81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1AA8FD-F845-454E-9627-E5984048404A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801D56-6400-47FB-A981-98CCBAF80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04092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9CE26F-2BB2-41A0-9865-0E3E6666D9FD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ABA44B-160A-49F7-9CA9-67D95A727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69413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D337BD-A8FA-4FDB-8573-BC91BBFD4E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20484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36F27D-D56D-4D1A-9AC7-B4857A7C6B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sp>
        <p:nvSpPr>
          <p:cNvPr id="27652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E6F42-F079-4467-9A72-E9749C277EA1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Ведрова Л.П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216E-1BB2-41EE-A902-4B36F9DB5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12E3-E327-4B99-A35D-ABDD820C1985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Ведрова Л.П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D5877-CA63-4643-933E-E03F112C2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003E4-F495-4A73-8469-A75B83B659A2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Ведрова Л.П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F4B4-FAB4-418B-A3D0-3F1A5946C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D9F4-9E88-4DD1-9BF5-37C1FA5DADBC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Ведрова Л.П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B5EB-17BE-4CC0-9AFE-57F9FE78E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045F-5E79-426A-A8F2-313EB88D81BE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Ведрова Л.П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BC7B-B7CA-4743-99D9-AF7862E26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A8C3-466E-4C07-BB7F-2C1D3D564AA8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Ведрова Л.П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DA79-74C5-4E3A-88C7-7A1E16528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9513-7B56-4C23-BBF9-D941D13095F3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Ведрова Л.П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C265-1C9A-40FB-8303-28D4AFFBF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DC2BB-2C9D-4E23-A749-460229090E9A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Ведрова Л.П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9CAB-E106-4BC7-825E-EDC8FB4AC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99DB-AC38-4C84-974F-40050B293E27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Ведрова Л.П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36E-DD5D-4A43-A95F-7B1B4763A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527D-6524-4806-8AB7-5A70378F2DEF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Ведрова Л.П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3C66-57BF-44EF-BD2B-6EA032791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D1D9-55E6-4965-A18B-4EC0A6A4150F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Ведрова Л.П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42813-0099-4D15-BA71-723C94CF7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498E9E-8E3C-463C-B232-3DCB1A35AF3D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Ведрова Л.П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6A3CA1-B56C-498B-81CA-CA830B822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9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44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CAD78-E64E-47B2-BBD3-9A8042BC0270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advTm="7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61925"/>
            <a:ext cx="83566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188" y="3298627"/>
            <a:ext cx="2138362" cy="160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451100"/>
            <a:ext cx="1224136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75" y="2597435"/>
            <a:ext cx="1714500" cy="196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0" y="4071938"/>
            <a:ext cx="14843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Ведрова Л.П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5E5FA-E385-4132-A730-90DF4FA74592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571500" y="0"/>
            <a:ext cx="7072313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Verdana" pitchFamily="34" charset="0"/>
              </a:rPr>
              <a:t>Алеша  </a:t>
            </a:r>
            <a:r>
              <a:rPr lang="ru-RU" sz="1400" dirty="0">
                <a:latin typeface="Verdana" pitchFamily="34" charset="0"/>
              </a:rPr>
              <a:t>как закричит: </a:t>
            </a:r>
            <a:r>
              <a:rPr lang="ru-RU" sz="1400" dirty="0" smtClean="0">
                <a:latin typeface="Verdana" pitchFamily="34" charset="0"/>
              </a:rPr>
              <a:t>«Выходи  Яга костяная нога разговор есть»</a:t>
            </a:r>
            <a:endParaRPr lang="ru-RU" sz="1400" dirty="0">
              <a:latin typeface="Verdana" pitchFamily="34" charset="0"/>
            </a:endParaRPr>
          </a:p>
          <a:p>
            <a:r>
              <a:rPr lang="ru-RU" sz="1400" dirty="0" smtClean="0">
                <a:latin typeface="Verdana" pitchFamily="34" charset="0"/>
              </a:rPr>
              <a:t>Баба яга  кричит «Одеваюсь</a:t>
            </a:r>
            <a:r>
              <a:rPr lang="ru-RU" sz="1400" dirty="0">
                <a:latin typeface="Verdana" pitchFamily="34" charset="0"/>
              </a:rPr>
              <a:t>!» </a:t>
            </a:r>
          </a:p>
        </p:txBody>
      </p:sp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971600" y="6053138"/>
            <a:ext cx="6672213" cy="7386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itchFamily="34" charset="0"/>
              </a:rPr>
              <a:t>Испугалась </a:t>
            </a:r>
            <a:r>
              <a:rPr lang="ru-RU" sz="1400" dirty="0">
                <a:latin typeface="Verdana" pitchFamily="34" charset="0"/>
              </a:rPr>
              <a:t>Б</a:t>
            </a:r>
            <a:r>
              <a:rPr lang="ru-RU" sz="1400" dirty="0" smtClean="0">
                <a:latin typeface="Verdana" pitchFamily="34" charset="0"/>
              </a:rPr>
              <a:t>аба Яга, что накажет ее Алеша за не хороший поступок ведь не справедливо выгнала она зайчика. Села в свою ступу и полетела свой теремок искать.</a:t>
            </a:r>
            <a:endParaRPr lang="ru-RU" sz="1400" dirty="0"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6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fixed" ptsTypes="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C -0.00712 -0.00116 -0.01181 -0.00278 -0.01875 -0.00555 C -0.02101 -0.00648 -0.02274 -0.00903 -0.025 -0.00972 C -0.03056 -0.01134 -0.04167 -0.0125 -0.04167 -0.0125 C -0.08177 -0.03032 -0.04566 -0.01528 -0.15521 -0.01805 C -0.19722 -0.02916 -0.24931 -0.02708 -0.28854 -0.02778 C -0.30608 -0.03449 -0.32118 -0.03333 -0.34063 -0.03472 C -0.34965 -0.0368 -0.35851 -0.03912 -0.36771 -0.04028 C -0.3816 -0.04653 -0.39063 -0.0456 -0.40729 -0.04722 C -0.45313 -0.05741 -0.41979 -0.05139 -0.50833 -0.05278 C -0.51632 -0.05463 -0.52448 -0.05486 -0.53229 -0.05694 C -0.53854 -0.05856 -0.54479 -0.06319 -0.55104 -0.06528 C -0.55938 -0.06805 -0.56788 -0.06944 -0.57604 -0.07222 C -0.58368 -0.07477 -0.59132 -0.07569 -0.59896 -0.07778 C -0.60313 -0.07893 -0.61146 -0.08194 -0.61146 -0.08194 C -0.61528 -0.08518 -0.61354 -0.08403 -0.61667 -0.08611 " pathEditMode="fixed" ptsTypes="fffffffffffffffA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4487863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 l="10001" t="7487" r="13333" b="37611"/>
          <a:stretch>
            <a:fillRect/>
          </a:stretch>
        </p:blipFill>
        <p:spPr bwMode="auto">
          <a:xfrm>
            <a:off x="2000250" y="2357438"/>
            <a:ext cx="14287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0" y="899164"/>
            <a:ext cx="3357563" cy="361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618E2-EB2A-41A1-8E86-28376E0A707A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857250" y="5072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785813" y="4857750"/>
            <a:ext cx="6426759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Verdana" pitchFamily="34" charset="0"/>
              </a:rPr>
              <a:t>А  зайка стал в домике жить, а </a:t>
            </a:r>
            <a:r>
              <a:rPr lang="ru-RU" sz="1400" dirty="0" smtClean="0">
                <a:latin typeface="Verdana" pitchFamily="34" charset="0"/>
              </a:rPr>
              <a:t>колобок </a:t>
            </a:r>
            <a:r>
              <a:rPr lang="ru-RU" sz="1400" dirty="0">
                <a:latin typeface="Verdana" pitchFamily="34" charset="0"/>
              </a:rPr>
              <a:t>к нему в гости </a:t>
            </a:r>
            <a:r>
              <a:rPr lang="ru-RU" sz="1400" dirty="0" smtClean="0">
                <a:latin typeface="Verdana" pitchFamily="34" charset="0"/>
              </a:rPr>
              <a:t>приходить.</a:t>
            </a:r>
            <a:endParaRPr lang="ru-RU" sz="1400" dirty="0"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9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4ACA8-7EB2-4CB1-B07D-B863E987EDD4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714620"/>
            <a:ext cx="6929486" cy="1446550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конец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1500" y="1571625"/>
            <a:ext cx="3719513" cy="358775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B5861-C795-4AF2-80C5-D9D57E878ACC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643063"/>
            <a:ext cx="35004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-10644294" y="11715808"/>
            <a:ext cx="7707086" cy="731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500063" y="5929868"/>
            <a:ext cx="8005718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ru-RU" dirty="0">
                <a:latin typeface="Verdana" pitchFamily="34" charset="0"/>
              </a:rPr>
              <a:t>У зайки была избушка лубяная, а </a:t>
            </a:r>
            <a:r>
              <a:rPr lang="ru-RU" dirty="0" smtClean="0">
                <a:latin typeface="Verdana" pitchFamily="34" charset="0"/>
              </a:rPr>
              <a:t>у Бабы Яги на курьих ножках.</a:t>
            </a:r>
            <a:endParaRPr lang="ru-RU" dirty="0"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0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0"/>
            <a:ext cx="7858125" cy="6858000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Ведрова Л.П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363D-339A-40A7-BC93-4582468BF5A9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000125" y="6215063"/>
            <a:ext cx="6223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Verdana" pitchFamily="34" charset="0"/>
              </a:rPr>
              <a:t>Пришла весна, </a:t>
            </a:r>
            <a:r>
              <a:rPr lang="ru-RU" dirty="0" smtClean="0">
                <a:latin typeface="Verdana" pitchFamily="34" charset="0"/>
              </a:rPr>
              <a:t> и избушка от бабы яги убежала.</a:t>
            </a:r>
            <a:endParaRPr lang="ru-RU" dirty="0"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4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63" y="1000333"/>
            <a:ext cx="2714625" cy="350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4"/>
          <a:srcRect l="36906" t="11444" r="436" b="14169"/>
          <a:stretch>
            <a:fillRect/>
          </a:stretch>
        </p:blipFill>
        <p:spPr bwMode="auto">
          <a:xfrm>
            <a:off x="3357563" y="285750"/>
            <a:ext cx="52149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7563" y="1772816"/>
            <a:ext cx="2294557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85750" y="5429250"/>
            <a:ext cx="85725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Verdana" pitchFamily="34" charset="0"/>
              </a:rPr>
              <a:t>Попросилась </a:t>
            </a:r>
            <a:r>
              <a:rPr lang="ru-RU" dirty="0" smtClean="0">
                <a:latin typeface="Verdana" pitchFamily="34" charset="0"/>
              </a:rPr>
              <a:t>Баба Яга </a:t>
            </a:r>
            <a:r>
              <a:rPr lang="ru-RU" dirty="0">
                <a:latin typeface="Verdana" pitchFamily="34" charset="0"/>
              </a:rPr>
              <a:t>к зайцу погреться. Заяц пустил </a:t>
            </a:r>
            <a:r>
              <a:rPr lang="ru-RU" dirty="0" smtClean="0">
                <a:latin typeface="Verdana" pitchFamily="34" charset="0"/>
              </a:rPr>
              <a:t>бабушку. А Бабка Яга та </a:t>
            </a:r>
            <a:r>
              <a:rPr lang="ru-RU" dirty="0" err="1" smtClean="0">
                <a:latin typeface="Verdana" pitchFamily="34" charset="0"/>
              </a:rPr>
              <a:t>хитрюшая</a:t>
            </a:r>
            <a:r>
              <a:rPr lang="ru-RU" dirty="0">
                <a:latin typeface="Verdana" pitchFamily="34" charset="0"/>
              </a:rPr>
              <a:t>,</a:t>
            </a:r>
            <a:r>
              <a:rPr lang="ru-RU" dirty="0" smtClean="0">
                <a:latin typeface="Verdana" pitchFamily="34" charset="0"/>
              </a:rPr>
              <a:t> </a:t>
            </a:r>
            <a:r>
              <a:rPr lang="ru-RU" dirty="0">
                <a:latin typeface="Verdana" pitchFamily="34" charset="0"/>
              </a:rPr>
              <a:t>выгнала зайку, да стала в избушке жить.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DA506-53D5-4D48-908D-AA062F9AB646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advTm="13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78 -0.00602 L 0.30278 -0.006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3995738"/>
            <a:ext cx="21431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3563" y="695107"/>
            <a:ext cx="2928937" cy="184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642938" y="500063"/>
            <a:ext cx="4572000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Verdana" pitchFamily="34" charset="0"/>
              </a:rPr>
              <a:t>Идет зайка по дорожке, плачет. Повстречал </a:t>
            </a:r>
            <a:r>
              <a:rPr lang="ru-RU" dirty="0" smtClean="0">
                <a:latin typeface="Verdana" pitchFamily="34" charset="0"/>
              </a:rPr>
              <a:t>на своем пути он Ивана Царевича на сером волке.  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57188" y="4214813"/>
            <a:ext cx="6143625" cy="258532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>
                <a:latin typeface="Verdana" pitchFamily="34" charset="0"/>
              </a:rPr>
              <a:t>Чего ты зайка, плачешь? – спрашивает </a:t>
            </a:r>
            <a:r>
              <a:rPr lang="ru-RU" dirty="0" smtClean="0">
                <a:latin typeface="Verdana" pitchFamily="34" charset="0"/>
              </a:rPr>
              <a:t>Иван царевич.  </a:t>
            </a:r>
            <a:endParaRPr lang="ru-RU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ru-RU" dirty="0">
                <a:latin typeface="Verdana" pitchFamily="34" charset="0"/>
              </a:rPr>
              <a:t>Да  как мне не плакать, была у меня избушка. Попросилась </a:t>
            </a:r>
            <a:r>
              <a:rPr lang="ru-RU" dirty="0" smtClean="0">
                <a:latin typeface="Verdana" pitchFamily="34" charset="0"/>
              </a:rPr>
              <a:t>бабушка старушка  </a:t>
            </a:r>
            <a:r>
              <a:rPr lang="ru-RU" dirty="0">
                <a:latin typeface="Verdana" pitchFamily="34" charset="0"/>
              </a:rPr>
              <a:t>погреться, да меня и выгнала</a:t>
            </a:r>
            <a:r>
              <a:rPr lang="ru-RU" dirty="0" smtClean="0">
                <a:latin typeface="Verdana" pitchFamily="34" charset="0"/>
              </a:rPr>
              <a:t>. А зачем ты ее </a:t>
            </a:r>
            <a:r>
              <a:rPr lang="ru-RU" dirty="0" smtClean="0">
                <a:latin typeface="Verdana" pitchFamily="34" charset="0"/>
              </a:rPr>
              <a:t>пустил? Да  </a:t>
            </a:r>
            <a:r>
              <a:rPr lang="ru-RU" dirty="0" smtClean="0">
                <a:latin typeface="Verdana" pitchFamily="34" charset="0"/>
              </a:rPr>
              <a:t>как же не пустить </a:t>
            </a:r>
            <a:r>
              <a:rPr lang="ru-RU" dirty="0" smtClean="0">
                <a:latin typeface="Verdana" pitchFamily="34" charset="0"/>
              </a:rPr>
              <a:t>Иванушка, </a:t>
            </a:r>
            <a:r>
              <a:rPr lang="ru-RU" dirty="0" smtClean="0">
                <a:latin typeface="Verdana" pitchFamily="34" charset="0"/>
              </a:rPr>
              <a:t>она же старенькая, а старых уважать надо.</a:t>
            </a:r>
            <a:endParaRPr lang="ru-RU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Verdana" pitchFamily="34" charset="0"/>
              </a:rPr>
              <a:t>Ладно помогу я тебе косой. </a:t>
            </a:r>
            <a:r>
              <a:rPr lang="ru-RU" dirty="0">
                <a:latin typeface="Verdana" pitchFamily="34" charset="0"/>
              </a:rPr>
              <a:t>Пойдем, я ее выгоню.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6D9FF-5906-47E0-926B-852E573A7948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254 C -0.03438 0.00093 -0.06737 0.00487 -0.10035 0.00718 C -0.5566 0.00556 -0.34757 0.03658 -0.49393 -0.00254 C -0.49862 -0.00578 -0.50348 -0.00717 -0.50851 -0.00949 C -0.51476 -0.01574 -0.51025 -0.01226 -0.51685 -0.01504 C -0.51997 -0.01643 -0.52622 -0.01921 -0.52622 -0.01898 C -0.5349 -0.03078 -0.52344 -0.01689 -0.53351 -0.02476 C -0.53976 -0.02962 -0.54393 -0.03541 -0.5481 -0.04282 C -0.54931 -0.04768 -0.55105 -0.05185 -0.55226 -0.05671 C -0.55209 -0.0706 -0.5599 -0.13055 -0.54601 -0.15532 C -0.5441 -0.16319 -0.54636 -0.15578 -0.54185 -0.16365 C -0.53577 -0.17384 -0.53108 -0.18495 -0.52414 -0.19421 C -0.52067 -0.2081 -0.51025 -0.21828 -0.50226 -0.22754 C -0.49757 -0.2331 -0.49549 -0.23958 -0.48976 -0.24143 C -0.48785 -0.24398 -0.48681 -0.24791 -0.48455 -0.24976 C -0.48264 -0.25138 -0.4783 -0.25254 -0.4783 -0.25231 C -0.4724 -0.25833 -0.46667 -0.26273 -0.45955 -0.26504 C -0.45382 -0.27083 -0.45122 -0.27199 -0.44393 -0.27337 C -0.43976 -0.27708 -0.43525 -0.28009 -0.43039 -0.28171 C -0.4257 -0.28587 -0.41094 -0.29305 -0.40539 -0.29421 C -0.40035 -0.29699 -0.39723 -0.29976 -0.39185 -0.30115 C -0.38577 -0.30532 -0.38056 -0.31018 -0.37414 -0.31365 C -0.36997 -0.31921 -0.36407 -0.32083 -0.35955 -0.32615 C -0.3573 -0.3287 -0.35348 -0.33449 -0.35348 -0.33425 C -0.35053 -0.3456 -0.35157 -0.34004 -0.35018 -0.35115 C -0.34983 -0.35879 -0.34306 -0.3956 -0.3566 -0.3956 " pathEditMode="fixed" rAng="0" ptsTypes="fffffffffffffffffffffffff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0" y="-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61925"/>
            <a:ext cx="83566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453" y="2500313"/>
            <a:ext cx="92468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563" y="3305208"/>
            <a:ext cx="3135312" cy="19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3429000"/>
            <a:ext cx="195897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899592" y="285751"/>
            <a:ext cx="7704856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Verdana" pitchFamily="34" charset="0"/>
              </a:rPr>
              <a:t>Вот пришли они к </a:t>
            </a:r>
            <a:r>
              <a:rPr lang="ru-RU" dirty="0" smtClean="0">
                <a:latin typeface="Verdana" pitchFamily="34" charset="0"/>
              </a:rPr>
              <a:t>избушке. Иван Царевич говорит</a:t>
            </a:r>
            <a:r>
              <a:rPr lang="ru-RU" dirty="0">
                <a:latin typeface="Verdana" pitchFamily="34" charset="0"/>
              </a:rPr>
              <a:t>: Уходи, </a:t>
            </a:r>
            <a:r>
              <a:rPr lang="ru-RU" dirty="0" smtClean="0">
                <a:latin typeface="Verdana" pitchFamily="34" charset="0"/>
              </a:rPr>
              <a:t>Бабуся </a:t>
            </a:r>
            <a:r>
              <a:rPr lang="ru-RU" dirty="0" err="1">
                <a:latin typeface="Verdana" pitchFamily="34" charset="0"/>
              </a:rPr>
              <a:t>Я</a:t>
            </a:r>
            <a:r>
              <a:rPr lang="ru-RU" dirty="0" err="1" smtClean="0">
                <a:latin typeface="Verdana" pitchFamily="34" charset="0"/>
              </a:rPr>
              <a:t>гуся</a:t>
            </a:r>
            <a:r>
              <a:rPr lang="ru-RU" dirty="0" smtClean="0">
                <a:latin typeface="Verdana" pitchFamily="34" charset="0"/>
              </a:rPr>
              <a:t>, </a:t>
            </a:r>
            <a:r>
              <a:rPr lang="ru-RU" dirty="0">
                <a:latin typeface="Verdana" pitchFamily="34" charset="0"/>
              </a:rPr>
              <a:t>из </a:t>
            </a:r>
            <a:r>
              <a:rPr lang="ru-RU" dirty="0" err="1">
                <a:latin typeface="Verdana" pitchFamily="34" charset="0"/>
              </a:rPr>
              <a:t>зайкиной</a:t>
            </a:r>
            <a:r>
              <a:rPr lang="ru-RU" dirty="0">
                <a:latin typeface="Verdana" pitchFamily="34" charset="0"/>
              </a:rPr>
              <a:t> избушки!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285750" y="6211888"/>
            <a:ext cx="8462714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Verdana" pitchFamily="34" charset="0"/>
              </a:rPr>
              <a:t>А </a:t>
            </a:r>
            <a:r>
              <a:rPr lang="ru-RU" dirty="0" smtClean="0">
                <a:latin typeface="Verdana" pitchFamily="34" charset="0"/>
              </a:rPr>
              <a:t>Бабка </a:t>
            </a:r>
            <a:r>
              <a:rPr lang="ru-RU" dirty="0">
                <a:latin typeface="Verdana" pitchFamily="34" charset="0"/>
              </a:rPr>
              <a:t>отвечает: </a:t>
            </a:r>
            <a:r>
              <a:rPr lang="ru-RU" dirty="0" smtClean="0">
                <a:latin typeface="Verdana" pitchFamily="34" charset="0"/>
              </a:rPr>
              <a:t>«Была </a:t>
            </a:r>
            <a:r>
              <a:rPr lang="ru-RU" dirty="0" err="1" smtClean="0">
                <a:latin typeface="Verdana" pitchFamily="34" charset="0"/>
              </a:rPr>
              <a:t>зайкина</a:t>
            </a:r>
            <a:r>
              <a:rPr lang="ru-RU" dirty="0" smtClean="0">
                <a:latin typeface="Verdana" pitchFamily="34" charset="0"/>
              </a:rPr>
              <a:t>  а стала моя. Ведь  стара я уже чтоб за избушкой по лесу бегать».</a:t>
            </a:r>
            <a:endParaRPr lang="ru-RU" dirty="0">
              <a:latin typeface="Verdana" pitchFamily="34" charset="0"/>
            </a:endParaRPr>
          </a:p>
          <a:p>
            <a:r>
              <a:rPr lang="ru-RU" dirty="0" smtClean="0">
                <a:latin typeface="Verdana" pitchFamily="34" charset="0"/>
              </a:rPr>
              <a:t>Не стал Иван Царевич перечить старухе, поскакал он к синему морю за золотою рыбкой.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05E25-AC89-4F60-8D82-16F5B3CD751D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2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 0.01158 C -0.01162 0.01412 -0.01544 0.01482 -0.01926 0.01713 C -0.02968 0.02315 -0.04027 0.02986 -0.05155 0.03241 C -0.05833 0.03681 -0.06544 0.03496 -0.07239 0.03797 C -0.10416 0.05209 -0.1394 0.04954 -0.17256 0.05047 C -0.21423 0.05486 -0.25607 0.05556 -0.29739 0.0463 C -0.30971 0.03982 -0.29392 0.04746 -0.31614 0.04213 C -0.3177 0.04167 -0.31874 0.03982 -0.3203 0.03936 C -0.32343 0.03843 -0.32655 0.03843 -0.32968 0.03797 C -0.33593 0.03565 -0.34218 0.03287 -0.3486 0.03102 C -0.3519 0.02986 -0.35902 0.02824 -0.35902 0.02824 C -0.36058 0.0213 -0.3684 0.02107 -0.37343 0.01991 C -0.40086 0.0132 -0.37742 0.02061 -0.39635 0.01436 C -0.40971 0.00996 -0.42221 0.00162 -0.43593 -0.00092 C -0.44253 -0.00694 -0.44912 -0.00787 -0.45676 -0.00926 C -0.46197 -0.01203 -0.46701 -0.01597 -0.47239 -0.01759 C -0.47725 -0.01921 -0.48697 -0.02176 -0.48697 -0.02176 C -0.49965 -0.03009 -0.49357 -0.02801 -0.50468 -0.03009 C -0.5118 -0.03495 -0.51423 -0.03449 -0.52343 -0.03564 C -0.53263 -0.03865 -0.54114 -0.04143 -0.55051 -0.04259 C -0.56596 -0.05092 -0.58298 -0.04907 -0.59947 -0.05092 C -0.61076 -0.05463 -0.62221 -0.05787 -0.63385 -0.05926 C -0.63871 -0.06342 -0.64392 -0.06574 -0.64947 -0.06759 C -0.65607 -0.07338 -0.66249 -0.07847 -0.6703 -0.08009 C -0.67534 -0.08287 -0.67846 -0.08564 -0.68385 -0.08703 C -0.69322 -0.09328 -0.68958 -0.09027 -0.69548 -0.09537 C -0.69843 -0.10115 -0.71006 -0.11319 -0.7151 -0.11481 C -0.71805 -0.12083 -0.72239 -0.12708 -0.7276 -0.1287 C -0.73159 -0.13402 -0.73558 -0.13796 -0.73905 -0.14398 C -0.74322 -0.15115 -0.74565 -0.15972 -0.75051 -0.1662 C -0.75277 -0.16921 -0.75555 -0.17152 -0.7578 -0.17453 C -0.75971 -0.18194 -0.75763 -0.17639 -0.76319 -0.18287 C -0.771 -0.19259 -0.77846 -0.20347 -0.78593 -0.21342 C -0.78853 -0.21689 -0.80051 -0.22291 -0.80051 -0.22731 " pathEditMode="fixed" ptsTypes="fffffffffffffffffffffffffffffffffA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7163"/>
            <a:ext cx="3000375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0228" t="6300" r="14026" b="5486"/>
          <a:stretch>
            <a:fillRect/>
          </a:stretch>
        </p:blipFill>
        <p:spPr bwMode="auto">
          <a:xfrm>
            <a:off x="6858000" y="2786063"/>
            <a:ext cx="19288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871D2-17F3-4ED1-9505-261603BF2686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714375" y="5907088"/>
            <a:ext cx="582295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Verdana" pitchFamily="34" charset="0"/>
              </a:rPr>
              <a:t>Идет зайчик по дорожке, повстречался с медведем.  Медведь спрашивает:  «Чего зайка плачешь?»   Рассказал ему зайка о своей беде.  А медведь говорит:  «Пойдем, я </a:t>
            </a:r>
            <a:r>
              <a:rPr lang="ru-RU" sz="1400" dirty="0" smtClean="0">
                <a:latin typeface="Verdana" pitchFamily="34" charset="0"/>
              </a:rPr>
              <a:t>тебе помогу ее  выгнать!» </a:t>
            </a:r>
            <a:endParaRPr lang="ru-RU" sz="1400" dirty="0"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6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4 0.00093 C 0.08074 0.00787 0.04307 0.00532 0.01581 0.00648 C -0.02118 0.01019 -0.05885 0.00972 -0.09566 0.01065 C -0.29774 0.00926 -0.49982 0.00648 -0.70191 0.00648 " pathEditMode="fixed" rAng="0" ptsTypes="fffA">
                                      <p:cBhvr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4143375"/>
            <a:ext cx="1447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8513" y="2214563"/>
            <a:ext cx="18827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214313"/>
            <a:ext cx="7856538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737" y="2286000"/>
            <a:ext cx="1635357" cy="14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286000"/>
            <a:ext cx="18827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0050" y="4214813"/>
            <a:ext cx="1447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Ведрова</a:t>
            </a:r>
            <a:r>
              <a:rPr lang="ru-RU" dirty="0"/>
              <a:t> Л.П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5D2DA-62BD-476A-BBB5-4D61B759DD7C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428625" y="0"/>
            <a:ext cx="8358188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Verdana" pitchFamily="34" charset="0"/>
              </a:rPr>
              <a:t>Вот пришли они к </a:t>
            </a:r>
            <a:r>
              <a:rPr lang="ru-RU" sz="1400" dirty="0" smtClean="0">
                <a:latin typeface="Verdana" pitchFamily="34" charset="0"/>
              </a:rPr>
              <a:t> </a:t>
            </a:r>
            <a:r>
              <a:rPr lang="ru-RU" sz="1400" dirty="0">
                <a:latin typeface="Verdana" pitchFamily="34" charset="0"/>
              </a:rPr>
              <a:t>избушке.  Медведь говорит:  «Уходи, </a:t>
            </a:r>
            <a:r>
              <a:rPr lang="ru-RU" sz="1400" dirty="0" smtClean="0">
                <a:latin typeface="Verdana" pitchFamily="34" charset="0"/>
              </a:rPr>
              <a:t>Яга, </a:t>
            </a:r>
            <a:r>
              <a:rPr lang="ru-RU" sz="1400" dirty="0">
                <a:latin typeface="Verdana" pitchFamily="34" charset="0"/>
              </a:rPr>
              <a:t>из </a:t>
            </a:r>
            <a:r>
              <a:rPr lang="ru-RU" sz="1400" dirty="0" err="1">
                <a:latin typeface="Verdana" pitchFamily="34" charset="0"/>
              </a:rPr>
              <a:t>зайкиной</a:t>
            </a:r>
            <a:r>
              <a:rPr lang="ru-RU" sz="1400" dirty="0">
                <a:latin typeface="Verdana" pitchFamily="34" charset="0"/>
              </a:rPr>
              <a:t> избушки»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714375" y="6143625"/>
            <a:ext cx="6929438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Verdana" pitchFamily="34" charset="0"/>
              </a:rPr>
              <a:t>А </a:t>
            </a:r>
            <a:r>
              <a:rPr lang="ru-RU" sz="1400" dirty="0" smtClean="0">
                <a:latin typeface="Verdana" pitchFamily="34" charset="0"/>
              </a:rPr>
              <a:t>Яга </a:t>
            </a:r>
            <a:r>
              <a:rPr lang="ru-RU" sz="1400" dirty="0">
                <a:latin typeface="Verdana" pitchFamily="34" charset="0"/>
              </a:rPr>
              <a:t>отвечает : «Как выскочу, как выпрыгну, полетят клочки по закоулочкам». </a:t>
            </a:r>
          </a:p>
          <a:p>
            <a:r>
              <a:rPr lang="ru-RU" sz="1400" dirty="0">
                <a:latin typeface="Verdana" pitchFamily="34" charset="0"/>
              </a:rPr>
              <a:t> Испугался медведь и пошел своей дорогой, а зайчик  опять  идет и плачет.</a:t>
            </a:r>
          </a:p>
        </p:txBody>
      </p:sp>
    </p:spTree>
    <p:custDataLst>
      <p:tags r:id="rId1"/>
    </p:custDataLst>
  </p:cSld>
  <p:clrMapOvr>
    <a:masterClrMapping/>
  </p:clrMapOvr>
  <p:transition advTm="30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23 C -0.00191 -0.0007 -0.00382 -0.00093 -0.00573 -0.00162 C -0.00729 -0.00232 -0.00851 -0.00393 -0.01024 -0.0044 C -0.01545 -0.00625 -0.02066 -0.00648 -0.02604 -0.00879 C -0.06163 -0.00602 -0.09722 -0.00278 -0.13298 -0.00162 C -0.14653 -0.00232 -0.16076 0.00115 -0.17361 -0.0044 C -0.17535 -0.00509 -0.17621 -0.00787 -0.17812 -0.00879 C -0.18802 -0.01249 -0.19948 -0.01087 -0.20972 -0.01434 C -0.22569 -0.01989 -0.24045 -0.02891 -0.25694 -0.03146 C -0.26076 -0.03377 -0.26146 -0.03446 -0.26493 -0.03585 C -0.26788 -0.03677 -0.27396 -0.03863 -0.27396 -0.03839 C -0.28854 -0.05065 -0.31476 -0.05528 -0.33142 -0.05713 C -0.34722 -0.06383 -0.35816 -0.06337 -0.37639 -0.0643 C -0.38715 -0.068 -0.39809 -0.06823 -0.40903 -0.06985 C -0.42048 -0.07355 -0.43212 -0.07678 -0.4441 -0.0784 C -0.45486 -0.08303 -0.4342 -0.0747 -0.46215 -0.08141 C -0.46337 -0.08164 -0.46406 -0.08372 -0.46545 -0.08418 C -0.47691 -0.08742 -0.48976 -0.08904 -0.50156 -0.09135 C -0.51337 -0.09621 -0.52517 -0.10245 -0.5375 -0.10546 C -0.54496 -0.11263 -0.55469 -0.11309 -0.56337 -0.11679 C -0.57604 -0.13275 -0.59375 -0.13761 -0.60625 -0.15241 C -0.61805 -0.16675 -0.63142 -0.18294 -0.64114 -0.19959 C -0.65278 -0.21924 -0.64201 -0.20467 -0.65017 -0.21508 C -0.65399 -0.22942 -0.67101 -0.21855 -0.68055 -0.21647 C -0.71285 -0.21693 -0.74514 -0.21693 -0.7776 -0.21809 C -0.79028 -0.21832 -0.80295 -0.22549 -0.8158 -0.22803 C -0.81996 -0.23335 -0.82205 -0.23451 -0.82691 -0.23798 C -0.82934 -0.2396 -0.83142 -0.24168 -0.83368 -0.24353 C -0.83455 -0.24445 -0.83715 -0.24492 -0.83715 -0.24468 " pathEditMode="fixed" rAng="0" ptsTypes="ffffffffffffffffffffffffffffA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438" y="1700809"/>
            <a:ext cx="3178050" cy="23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4240213"/>
            <a:ext cx="195897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C404A-9709-4886-B3A9-5501202D90BE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571500" y="285750"/>
            <a:ext cx="7218363" cy="7386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Verdana" pitchFamily="34" charset="0"/>
              </a:rPr>
              <a:t>На своем пути зайчик повстречал Алешу Поповича, коня его Юлия, Тихона да Бабку с </a:t>
            </a:r>
            <a:r>
              <a:rPr lang="ru-RU" sz="1400" dirty="0" err="1" smtClean="0">
                <a:latin typeface="Verdana" pitchFamily="34" charset="0"/>
              </a:rPr>
              <a:t>Любавушкой</a:t>
            </a:r>
            <a:r>
              <a:rPr lang="ru-RU" sz="1400" dirty="0" smtClean="0">
                <a:latin typeface="Verdana" pitchFamily="34" charset="0"/>
              </a:rPr>
              <a:t>.  Алеша Попович </a:t>
            </a:r>
            <a:r>
              <a:rPr lang="ru-RU" sz="1400" dirty="0">
                <a:latin typeface="Verdana" pitchFamily="34" charset="0"/>
              </a:rPr>
              <a:t>спрашивает: «Чего </a:t>
            </a:r>
            <a:r>
              <a:rPr lang="ru-RU" sz="1400" dirty="0" smtClean="0">
                <a:latin typeface="Verdana" pitchFamily="34" charset="0"/>
              </a:rPr>
              <a:t>ты, зайка </a:t>
            </a:r>
            <a:r>
              <a:rPr lang="ru-RU" sz="1400" dirty="0" err="1" smtClean="0">
                <a:latin typeface="Verdana" pitchFamily="34" charset="0"/>
              </a:rPr>
              <a:t>смурной</a:t>
            </a:r>
            <a:r>
              <a:rPr lang="ru-RU" sz="1400" dirty="0" smtClean="0">
                <a:latin typeface="Verdana" pitchFamily="34" charset="0"/>
              </a:rPr>
              <a:t> такой?»</a:t>
            </a:r>
            <a:endParaRPr lang="ru-RU" sz="1400" dirty="0">
              <a:latin typeface="Verdana" pitchFamily="34" charset="0"/>
            </a:endParaRP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571500" y="1196751"/>
            <a:ext cx="4144516" cy="181588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itchFamily="34" charset="0"/>
              </a:rPr>
              <a:t> Рассказал </a:t>
            </a:r>
            <a:r>
              <a:rPr lang="ru-RU" sz="1400" dirty="0">
                <a:latin typeface="Verdana" pitchFamily="34" charset="0"/>
              </a:rPr>
              <a:t>ему зайка о том, что </a:t>
            </a:r>
            <a:r>
              <a:rPr lang="ru-RU" sz="1400" dirty="0" smtClean="0">
                <a:latin typeface="Verdana" pitchFamily="34" charset="0"/>
              </a:rPr>
              <a:t> </a:t>
            </a:r>
            <a:r>
              <a:rPr lang="ru-RU" sz="1400" dirty="0">
                <a:latin typeface="Verdana" pitchFamily="34" charset="0"/>
              </a:rPr>
              <a:t>попросилась к нему в избушку </a:t>
            </a:r>
            <a:r>
              <a:rPr lang="ru-RU" sz="1400" dirty="0" smtClean="0">
                <a:latin typeface="Verdana" pitchFamily="34" charset="0"/>
              </a:rPr>
              <a:t>бабушка Яга погреться да и </a:t>
            </a:r>
            <a:r>
              <a:rPr lang="ru-RU" sz="1400" dirty="0">
                <a:latin typeface="Verdana" pitchFamily="34" charset="0"/>
              </a:rPr>
              <a:t>выгнала его. А  </a:t>
            </a:r>
            <a:r>
              <a:rPr lang="ru-RU" sz="1400" dirty="0" smtClean="0">
                <a:latin typeface="Verdana" pitchFamily="34" charset="0"/>
              </a:rPr>
              <a:t>Алеша </a:t>
            </a:r>
            <a:r>
              <a:rPr lang="ru-RU" sz="1400" dirty="0">
                <a:latin typeface="Verdana" pitchFamily="34" charset="0"/>
              </a:rPr>
              <a:t>говорит: «Пойдем, я ее выгоню»  </a:t>
            </a:r>
          </a:p>
          <a:p>
            <a:r>
              <a:rPr lang="ru-RU" sz="1400" dirty="0" smtClean="0">
                <a:latin typeface="Verdana" pitchFamily="34" charset="0"/>
              </a:rPr>
              <a:t>-«Иван Царевич  гнал, </a:t>
            </a:r>
            <a:r>
              <a:rPr lang="ru-RU" sz="1400" dirty="0">
                <a:latin typeface="Verdana" pitchFamily="34" charset="0"/>
              </a:rPr>
              <a:t>не </a:t>
            </a:r>
            <a:r>
              <a:rPr lang="ru-RU" sz="1400" dirty="0" smtClean="0">
                <a:latin typeface="Verdana" pitchFamily="34" charset="0"/>
              </a:rPr>
              <a:t>выгнал. </a:t>
            </a:r>
            <a:r>
              <a:rPr lang="ru-RU" sz="1400" dirty="0">
                <a:latin typeface="Verdana" pitchFamily="34" charset="0"/>
              </a:rPr>
              <a:t>Медведь гнал, не выгнал, и ты не выгонишь.»  - отвечает зайка.</a:t>
            </a:r>
          </a:p>
          <a:p>
            <a:r>
              <a:rPr lang="ru-RU" sz="1400" dirty="0" smtClean="0">
                <a:latin typeface="Verdana" pitchFamily="34" charset="0"/>
              </a:rPr>
              <a:t> </a:t>
            </a:r>
            <a:endParaRPr lang="ru-RU" sz="1400" dirty="0">
              <a:latin typeface="Verdana" pitchFamily="34" charset="0"/>
            </a:endParaRP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714375" y="6072188"/>
            <a:ext cx="3610284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Verdana" pitchFamily="34" charset="0"/>
              </a:rPr>
              <a:t>Вот пошли они к </a:t>
            </a:r>
            <a:r>
              <a:rPr lang="ru-RU" sz="1400" dirty="0" err="1">
                <a:latin typeface="Verdana" pitchFamily="34" charset="0"/>
              </a:rPr>
              <a:t>зайкиной</a:t>
            </a:r>
            <a:r>
              <a:rPr lang="ru-RU" sz="1400" dirty="0">
                <a:latin typeface="Verdana" pitchFamily="34" charset="0"/>
              </a:rPr>
              <a:t> избушке.</a:t>
            </a:r>
          </a:p>
        </p:txBody>
      </p:sp>
    </p:spTree>
    <p:custDataLst>
      <p:tags r:id="rId1"/>
    </p:custDataLst>
  </p:cSld>
  <p:clrMapOvr>
    <a:masterClrMapping/>
  </p:clrMapOvr>
  <p:transition advTm="34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55 0.03635 C -0.13524 0.04769 -0.11354 0.03912 -0.17725 0.04051 C -0.21701 0.05371 -0.24982 0.04051 -0.28663 0.03496 C -0.28837 0.03403 -0.2901 0.03287 -0.29184 0.03218 C -0.29427 0.03149 -0.2967 0.03172 -0.29913 0.03079 C -0.30035 0.03033 -0.30104 0.02871 -0.30225 0.02801 C -0.30399 0.02709 -0.30573 0.02709 -0.30746 0.02662 C -0.31354 0.02107 -0.32222 0.01598 -0.32934 0.01412 C -0.33767 0.00857 -0.34635 0.00371 -0.35538 0.00024 C -0.36128 -0.00463 -0.36857 -0.00555 -0.37413 -0.01088 C -0.37535 -0.01203 -0.37604 -0.01388 -0.37725 -0.01504 C -0.37969 -0.01713 -0.38298 -0.01736 -0.38559 -0.01921 C -0.39444 -0.025 -0.40416 -0.03263 -0.41371 -0.03588 C -0.41944 -0.04351 -0.425 -0.04861 -0.43246 -0.05254 C -0.43923 -0.06458 -0.45816 -0.07245 -0.4658 -0.08449 C -0.4684 -0.08865 -0.47014 -0.09444 -0.47309 -0.09838 C -0.47725 -0.10393 -0.48073 -0.10902 -0.4835 -0.11643 C -0.48698 -0.12569 -0.4875 -0.13541 -0.49184 -0.14421 C -0.49357 -0.15532 -0.49826 -0.16481 -0.50017 -0.17615 C -0.50139 -0.1831 -0.5033 -0.19699 -0.5033 -0.19699 C -0.50486 -0.27152 -0.50434 -0.23032 -0.50434 -0.3206 " pathEditMode="fixed" ptsTypes="ffffffffffffffffffff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1|3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|7.5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7|11.9|4.7|4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9|3.4|8.9|2.1|3.6|2.2|2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</TotalTime>
  <Words>453</Words>
  <Application>Microsoft Office PowerPoint</Application>
  <PresentationFormat>Экран (4:3)</PresentationFormat>
  <Paragraphs>41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altx</cp:lastModifiedBy>
  <cp:revision>126</cp:revision>
  <dcterms:created xsi:type="dcterms:W3CDTF">2013-04-15T14:31:24Z</dcterms:created>
  <dcterms:modified xsi:type="dcterms:W3CDTF">2014-02-09T17:09:34Z</dcterms:modified>
</cp:coreProperties>
</file>