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805" y="3501008"/>
            <a:ext cx="6553200" cy="160439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Презентацию Выполнили: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Родионова Т.В., </a:t>
            </a:r>
            <a:r>
              <a:rPr lang="ru-RU" dirty="0" err="1" smtClean="0">
                <a:solidFill>
                  <a:schemeClr val="tx1"/>
                </a:solidFill>
              </a:rPr>
              <a:t>Носкова</a:t>
            </a:r>
            <a:r>
              <a:rPr lang="ru-RU" dirty="0" smtClean="0">
                <a:solidFill>
                  <a:schemeClr val="tx1"/>
                </a:solidFill>
              </a:rPr>
              <a:t> Е.Г.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Группа «Кораблики»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6629400" cy="2016224"/>
          </a:xfrm>
        </p:spPr>
        <p:txBody>
          <a:bodyPr/>
          <a:lstStyle/>
          <a:p>
            <a:r>
              <a:rPr lang="ru-RU" dirty="0" smtClean="0"/>
              <a:t>Талисманы олимпийских игр </a:t>
            </a:r>
            <a:br>
              <a:rPr lang="ru-RU" dirty="0" smtClean="0"/>
            </a:br>
            <a:r>
              <a:rPr lang="ru-RU" dirty="0" smtClean="0"/>
              <a:t>в сочи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05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Талисманы 2014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8800"/>
            <a:ext cx="7128792" cy="505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37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028700"/>
            <a:ext cx="4572000" cy="4572000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769000" y="1772816"/>
            <a:ext cx="2298634" cy="2951584"/>
          </a:xfrm>
        </p:spPr>
        <p:txBody>
          <a:bodyPr>
            <a:normAutofit fontScale="92500" lnSpcReduction="10000"/>
          </a:bodyPr>
          <a:lstStyle/>
          <a:p>
            <a:r>
              <a:rPr lang="ru-RU" sz="19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Зайка</a:t>
            </a:r>
            <a:r>
              <a:rPr lang="ru-RU" sz="17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— очень активная и целеустремлённая, обладает весёлым нравом и оптимизмом, как сама художница. Зайка занимается спортом, блестяще учится и успевает  помогать маме в семейном ресторане Лесная Запруда. Любимый вид спорта Зайки — фигурное катание.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732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507" y="685800"/>
            <a:ext cx="3633385" cy="5257800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755576" y="1628800"/>
            <a:ext cx="2376264" cy="3240360"/>
          </a:xfrm>
        </p:spPr>
        <p:txBody>
          <a:bodyPr>
            <a:normAutofit fontScale="92500" lnSpcReduction="20000"/>
          </a:bodyPr>
          <a:lstStyle/>
          <a:p>
            <a:r>
              <a:rPr lang="ru-RU" sz="2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Мишка.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Белый мишка ни минуты не сидит на месте. Он умеет кататься на лыжах и коньках, любит бегать и играть в керлинг. Но больше всего ему нравится кататься на спортивных санках, а бобслей он считает своим любимым видом спорта. Мишка обладает настоящим спортивным напором и постоянно стремится к новым вершинам и новым рекордам.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4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028700"/>
            <a:ext cx="4572000" cy="4572000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83568" y="1628800"/>
            <a:ext cx="2448272" cy="324036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Леопард</a:t>
            </a:r>
            <a:r>
              <a:rPr lang="ru-RU" b="1" dirty="0"/>
              <a:t> </a:t>
            </a:r>
            <a:r>
              <a:rPr lang="ru-RU" b="1" dirty="0">
                <a:solidFill>
                  <a:srgbClr val="0070C0"/>
                </a:solidFill>
              </a:rPr>
              <a:t>— весёлый и дружелюбный персонаж. Он не терпит одиночества и очень любит танцевать. В отборочном туре конкурса талисманов он рассказал, что живёт в горах Кавказа и как спасатель-альпинист помогает жителям близлежащих деревень спасаться от лавин. А своим любимый видом спорта он считает сноуборд.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75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2" r="5502"/>
          <a:stretch>
            <a:fillRect/>
          </a:stretch>
        </p:blipFill>
        <p:spPr>
          <a:xfrm>
            <a:off x="611560" y="260648"/>
            <a:ext cx="8060432" cy="4691604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Мишка, Зайка, леопард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546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89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Аптека</vt:lpstr>
      <vt:lpstr>Талисманы олимпийских игр  в сочи 2014</vt:lpstr>
      <vt:lpstr>Талисманы 2014</vt:lpstr>
      <vt:lpstr>Презентация PowerPoint</vt:lpstr>
      <vt:lpstr>Презентация PowerPoint</vt:lpstr>
      <vt:lpstr>Презентация PowerPoint</vt:lpstr>
      <vt:lpstr>Мишка, Зайка, леопард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Талисманы олимпийских игр  в сочи 2014</dc:title>
  <dc:creator>Полина</dc:creator>
  <cp:lastModifiedBy>Полина</cp:lastModifiedBy>
  <cp:revision>3</cp:revision>
  <dcterms:created xsi:type="dcterms:W3CDTF">2014-02-01T16:44:23Z</dcterms:created>
  <dcterms:modified xsi:type="dcterms:W3CDTF">2014-02-01T16:56:11Z</dcterms:modified>
</cp:coreProperties>
</file>