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0" d="100"/>
          <a:sy n="70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Лыжные гонки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05063"/>
            <a:ext cx="6400800" cy="1024137"/>
          </a:xfrm>
        </p:spPr>
        <p:txBody>
          <a:bodyPr/>
          <a:lstStyle/>
          <a:p>
            <a:r>
              <a:rPr lang="ru-RU" dirty="0" smtClean="0"/>
              <a:t>Презентацию выполнила: Родионова Т.В.</a:t>
            </a:r>
            <a:br>
              <a:rPr lang="ru-RU" dirty="0" smtClean="0"/>
            </a:br>
            <a:r>
              <a:rPr lang="ru-RU" dirty="0" smtClean="0"/>
              <a:t>Группа «Кораблики»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251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5364"/>
            <a:ext cx="9036496" cy="6812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6326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/>
          <a:lstStyle/>
          <a:p>
            <a:r>
              <a:rPr lang="ru-RU" b="1" dirty="0" smtClean="0"/>
              <a:t>Лыжные гонки </a:t>
            </a:r>
            <a:r>
              <a:rPr lang="ru-RU" b="1" dirty="0" smtClean="0">
                <a:solidFill>
                  <a:schemeClr val="bg1"/>
                </a:solidFill>
              </a:rPr>
              <a:t>- </a:t>
            </a:r>
            <a:r>
              <a:rPr lang="ru-RU" b="1" dirty="0">
                <a:solidFill>
                  <a:schemeClr val="bg1"/>
                </a:solidFill>
              </a:rPr>
              <a:t>гонки на лыжах на определённую дистанцию по специально подготовленной </a:t>
            </a:r>
            <a:r>
              <a:rPr lang="ru-RU" b="1" dirty="0" smtClean="0">
                <a:solidFill>
                  <a:schemeClr val="bg1"/>
                </a:solidFill>
              </a:rPr>
              <a:t>трассе.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Впервые состязания в лыжном беге на скорость состоялись в Норвегии в </a:t>
            </a:r>
            <a:r>
              <a:rPr lang="ru-RU" u="sng" dirty="0"/>
              <a:t>1767 </a:t>
            </a:r>
            <a:r>
              <a:rPr lang="ru-RU" u="sng" dirty="0" smtClean="0"/>
              <a:t>году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287770"/>
            <a:ext cx="5537258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405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846640" cy="936104"/>
          </a:xfrm>
        </p:spPr>
        <p:txBody>
          <a:bodyPr>
            <a:noAutofit/>
          </a:bodyPr>
          <a:lstStyle/>
          <a:p>
            <a:pPr algn="l"/>
            <a:r>
              <a:rPr lang="ru-RU" sz="2400" b="1" dirty="0"/>
              <a:t>Основные </a:t>
            </a:r>
            <a:r>
              <a:rPr lang="ru-RU" sz="2400" b="1" dirty="0" smtClean="0"/>
              <a:t>стили </a:t>
            </a:r>
            <a:r>
              <a:rPr lang="ru-RU" sz="2400" b="1" dirty="0"/>
              <a:t>передвижения на лыжах — «классический стиль» и «свободный (коньковый) стиль».</a:t>
            </a:r>
            <a:endParaRPr lang="ru-RU" sz="24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3933056"/>
            <a:ext cx="7016824" cy="1368152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/>
              <a:t>Участники соревнований преодолевают множество препятствий на пути к финишу: спуски и подъемы, крутые повороты и торможения. </a:t>
            </a:r>
            <a:endParaRPr lang="ru-RU" sz="24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881" y="1628800"/>
            <a:ext cx="3065279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16387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51520" y="1340769"/>
            <a:ext cx="3672408" cy="3960440"/>
          </a:xfrm>
        </p:spPr>
        <p:txBody>
          <a:bodyPr>
            <a:noAutofit/>
          </a:bodyPr>
          <a:lstStyle/>
          <a:p>
            <a:r>
              <a:rPr lang="ru-RU" sz="2400" dirty="0"/>
              <a:t>Лыжные гонки входили в программы всех зимних Олимпиад, начиная с 1924, с 1925 стали проводиться чемпионаты мира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/>
              <a:t>Первоначально это были только мужские </a:t>
            </a:r>
            <a:r>
              <a:rPr lang="ru-RU" sz="2400" dirty="0" smtClean="0"/>
              <a:t>состязания, но  </a:t>
            </a:r>
            <a:r>
              <a:rPr lang="ru-RU" sz="2400" dirty="0"/>
              <a:t>в</a:t>
            </a:r>
            <a:r>
              <a:rPr lang="ru-RU" sz="2400" dirty="0" smtClean="0"/>
              <a:t> </a:t>
            </a:r>
            <a:r>
              <a:rPr lang="ru-RU" sz="2400" dirty="0"/>
              <a:t>1952 на VI Олимпийских играх в Осло впервые приняли участие </a:t>
            </a:r>
            <a:r>
              <a:rPr lang="ru-RU" sz="2400" dirty="0" smtClean="0"/>
              <a:t>женщины-лыжницы.</a:t>
            </a:r>
            <a:endParaRPr lang="ru-RU" sz="24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988840"/>
            <a:ext cx="4884033" cy="4502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28255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564904"/>
            <a:ext cx="6984776" cy="39386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На официальных соревнованиях длина дистанции колеблется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от </a:t>
            </a:r>
            <a:r>
              <a:rPr lang="ru-RU" sz="2000" b="1" dirty="0"/>
              <a:t>800 м до 50 км</a:t>
            </a:r>
            <a:r>
              <a:rPr lang="ru-RU" sz="2000" b="1" dirty="0" smtClean="0"/>
              <a:t>.</a:t>
            </a:r>
            <a:br>
              <a:rPr lang="ru-RU" sz="2000" b="1" dirty="0" smtClean="0"/>
            </a:br>
            <a:r>
              <a:rPr lang="ru-RU" sz="2000" b="1" dirty="0" smtClean="0"/>
              <a:t>Это очень большое расстояние. Спортсмены должны быть  выносливыми и сильными, чтобы выиграть лыжную гонку.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284969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93" y="2527274"/>
            <a:ext cx="3816423" cy="40245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Олимпийские чемпионы нашей страны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587" y="3054562"/>
            <a:ext cx="4689715" cy="35172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33545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780928"/>
            <a:ext cx="4512502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36712"/>
            <a:ext cx="4032448" cy="56166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8184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</TotalTime>
  <Words>88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Лыжные гонки</vt:lpstr>
      <vt:lpstr>Презентация PowerPoint</vt:lpstr>
      <vt:lpstr>Презентация PowerPoint</vt:lpstr>
      <vt:lpstr>Основные стили передвижения на лыжах — «классический стиль» и «свободный (коньковый) стиль».</vt:lpstr>
      <vt:lpstr>Презентация PowerPoint</vt:lpstr>
      <vt:lpstr>На официальных соревнованиях длина дистанции колеблется  от 800 м до 50 км. Это очень большое расстояние. Спортсмены должны быть  выносливыми и сильными, чтобы выиграть лыжную гонку.</vt:lpstr>
      <vt:lpstr>Олимпийские чемпионы нашей страны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Лыжные гонки</dc:title>
  <dc:creator>polly</dc:creator>
  <cp:lastModifiedBy>polly</cp:lastModifiedBy>
  <cp:revision>6</cp:revision>
  <dcterms:created xsi:type="dcterms:W3CDTF">2014-01-29T19:49:42Z</dcterms:created>
  <dcterms:modified xsi:type="dcterms:W3CDTF">2014-01-29T20:48:49Z</dcterms:modified>
</cp:coreProperties>
</file>