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3" r:id="rId8"/>
    <p:sldId id="267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17" autoAdjust="0"/>
  </p:normalViewPr>
  <p:slideViewPr>
    <p:cSldViewPr>
      <p:cViewPr varScale="1">
        <p:scale>
          <a:sx n="59" d="100"/>
          <a:sy n="59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7996-55BE-43FF-85B0-9AABF190FB68}" type="datetimeFigureOut">
              <a:rPr lang="ru-RU" smtClean="0"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6CA-1136-4625-823D-C61308F95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73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7996-55BE-43FF-85B0-9AABF190FB68}" type="datetimeFigureOut">
              <a:rPr lang="ru-RU" smtClean="0"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6CA-1136-4625-823D-C61308F95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64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7996-55BE-43FF-85B0-9AABF190FB68}" type="datetimeFigureOut">
              <a:rPr lang="ru-RU" smtClean="0"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6CA-1136-4625-823D-C61308F95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00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7996-55BE-43FF-85B0-9AABF190FB68}" type="datetimeFigureOut">
              <a:rPr lang="ru-RU" smtClean="0"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6CA-1136-4625-823D-C61308F95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7996-55BE-43FF-85B0-9AABF190FB68}" type="datetimeFigureOut">
              <a:rPr lang="ru-RU" smtClean="0"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6CA-1136-4625-823D-C61308F95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7996-55BE-43FF-85B0-9AABF190FB68}" type="datetimeFigureOut">
              <a:rPr lang="ru-RU" smtClean="0"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6CA-1136-4625-823D-C61308F95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38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7996-55BE-43FF-85B0-9AABF190FB68}" type="datetimeFigureOut">
              <a:rPr lang="ru-RU" smtClean="0"/>
              <a:t>10.06.2013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6CA-1136-4625-823D-C61308F95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9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7996-55BE-43FF-85B0-9AABF190FB68}" type="datetimeFigureOut">
              <a:rPr lang="ru-RU" smtClean="0"/>
              <a:t>10.06.2013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6CA-1136-4625-823D-C61308F95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24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7996-55BE-43FF-85B0-9AABF190FB68}" type="datetimeFigureOut">
              <a:rPr lang="ru-RU" smtClean="0"/>
              <a:t>10.06.2013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6CA-1136-4625-823D-C61308F95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34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7996-55BE-43FF-85B0-9AABF190FB68}" type="datetimeFigureOut">
              <a:rPr lang="ru-RU" smtClean="0"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6CA-1136-4625-823D-C61308F95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6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7996-55BE-43FF-85B0-9AABF190FB68}" type="datetimeFigureOut">
              <a:rPr lang="ru-RU" smtClean="0"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6CA-1136-4625-823D-C61308F95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96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67996-55BE-43FF-85B0-9AABF190FB68}" type="datetimeFigureOut">
              <a:rPr lang="ru-RU" smtClean="0"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B6CA-1136-4625-823D-C61308F95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9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Космос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/>
              <a:t>Выполнила: воспитатель</a:t>
            </a:r>
          </a:p>
          <a:p>
            <a:pPr algn="r"/>
            <a:r>
              <a:rPr lang="ru-RU" sz="2000" dirty="0" smtClean="0"/>
              <a:t>Группы №6 «</a:t>
            </a:r>
            <a:r>
              <a:rPr lang="ru-RU" sz="2000" dirty="0" err="1" smtClean="0"/>
              <a:t>Балкыш</a:t>
            </a:r>
            <a:r>
              <a:rPr lang="ru-RU" sz="2000" dirty="0" smtClean="0"/>
              <a:t>»</a:t>
            </a:r>
          </a:p>
          <a:p>
            <a:pPr algn="r"/>
            <a:r>
              <a:rPr lang="ru-RU" sz="2000" dirty="0">
                <a:solidFill>
                  <a:prstClr val="black">
                    <a:tint val="75000"/>
                  </a:prstClr>
                </a:solidFill>
              </a:rPr>
              <a:t>Л.К. </a:t>
            </a:r>
            <a:r>
              <a:rPr lang="ru-RU" sz="2000" dirty="0" err="1" smtClean="0"/>
              <a:t>Тухватуллина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1434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56084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3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5"/>
            <a:ext cx="7704856" cy="554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43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603032"/>
            <a:ext cx="7604477" cy="570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884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Луна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340768"/>
            <a:ext cx="5472608" cy="5256584"/>
          </a:xfrm>
        </p:spPr>
      </p:pic>
    </p:spTree>
    <p:extLst>
      <p:ext uri="{BB962C8B-B14F-4D97-AF65-F5344CB8AC3E}">
        <p14:creationId xmlns:p14="http://schemas.microsoft.com/office/powerpoint/2010/main" val="42780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З</a:t>
            </a:r>
            <a:r>
              <a:rPr lang="ru-RU" sz="5400" b="1" dirty="0" smtClean="0"/>
              <a:t>емля</a:t>
            </a:r>
            <a:endParaRPr lang="ru-RU" sz="5400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6408711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8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Метеориты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Метеориты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396044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84784"/>
            <a:ext cx="3851473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5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8680"/>
            <a:ext cx="698477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3535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Космические лучи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6048672" cy="436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8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Космос</vt:lpstr>
      <vt:lpstr>Презентация PowerPoint</vt:lpstr>
      <vt:lpstr>Презентация PowerPoint</vt:lpstr>
      <vt:lpstr>Презентация PowerPoint</vt:lpstr>
      <vt:lpstr>Луна</vt:lpstr>
      <vt:lpstr>Земля</vt:lpstr>
      <vt:lpstr>Метеориты</vt:lpstr>
      <vt:lpstr>Презентация PowerPoint</vt:lpstr>
      <vt:lpstr>Космические лучи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Звездное небо</dc:title>
  <dc:creator>Хайруллина</dc:creator>
  <cp:lastModifiedBy>Хайруллина</cp:lastModifiedBy>
  <cp:revision>10</cp:revision>
  <dcterms:created xsi:type="dcterms:W3CDTF">2013-06-10T06:02:11Z</dcterms:created>
  <dcterms:modified xsi:type="dcterms:W3CDTF">2013-06-10T06:54:09Z</dcterms:modified>
</cp:coreProperties>
</file>