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Тематический уголок А.С.Пушкин. «У лукоморья…».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4" name="Содержимое 3" descr="C:\Users\На всякий случай!\Desktop\Фото0596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67000" y="1371600"/>
            <a:ext cx="38862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Золотая рыбка.</a:t>
            </a:r>
            <a:endParaRPr lang="ru-RU" b="1" dirty="0"/>
          </a:p>
        </p:txBody>
      </p:sp>
      <p:pic>
        <p:nvPicPr>
          <p:cNvPr id="1026" name="Picture 2" descr="D:\фотографии)\дет.сад 501.фото\фото пушкин\2013-05-23-20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7467600" cy="4196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Оформление зала.</a:t>
            </a:r>
            <a:endParaRPr lang="ru-RU" b="1" dirty="0"/>
          </a:p>
        </p:txBody>
      </p:sp>
      <p:pic>
        <p:nvPicPr>
          <p:cNvPr id="2051" name="Picture 3" descr="D:\фотографии)\дет.сад 501.фото\фото пушкин\Фото06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093883" cy="4570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Поделки на выставку «У лукоморья…».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Содержимое 5" descr="C:\Users\На всякий случай!\Desktop\Фото060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4008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Выставка рисунков «У лукоморья…».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C:\Users\На всякий случай!\Desktop\Фото060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239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Наши артисты</a:t>
            </a:r>
            <a:endParaRPr lang="ru-RU" b="1" dirty="0"/>
          </a:p>
        </p:txBody>
      </p:sp>
      <p:pic>
        <p:nvPicPr>
          <p:cNvPr id="3074" name="Picture 2" descr="D:\фотографии)\дет.сад 501.фото\фото пушкин\DSCF28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6498167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</TotalTime>
  <Words>29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Тематический уголок А.С.Пушкин. «У лукоморья…». </vt:lpstr>
      <vt:lpstr>Золотая рыбка.</vt:lpstr>
      <vt:lpstr>Оформление зала.</vt:lpstr>
      <vt:lpstr>Поделки на выставку «У лукоморья…». </vt:lpstr>
      <vt:lpstr>Выставка рисунков «У лукоморья…». </vt:lpstr>
      <vt:lpstr>Наши артисты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Тематический уголок А.С.Пушкин. «У лукоморья…». </dc:title>
  <dc:creator>На всякий случай!</dc:creator>
  <cp:lastModifiedBy>Разакова</cp:lastModifiedBy>
  <cp:revision>2</cp:revision>
  <dcterms:created xsi:type="dcterms:W3CDTF">2013-06-08T15:09:11Z</dcterms:created>
  <dcterms:modified xsi:type="dcterms:W3CDTF">2014-05-04T08:03:57Z</dcterms:modified>
</cp:coreProperties>
</file>