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64" r:id="rId3"/>
    <p:sldId id="271" r:id="rId4"/>
    <p:sldId id="269" r:id="rId5"/>
    <p:sldId id="266" r:id="rId6"/>
    <p:sldId id="262" r:id="rId7"/>
    <p:sldId id="263" r:id="rId8"/>
    <p:sldId id="273" r:id="rId9"/>
    <p:sldId id="267" r:id="rId10"/>
    <p:sldId id="268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16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свет и тень\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4084" y="908720"/>
            <a:ext cx="8511110" cy="504056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81048" cy="6552728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B0F0"/>
                </a:solidFill>
              </a:rPr>
              <a:t>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 театр теней</a:t>
            </a:r>
            <a:endParaRPr lang="ru-RU" sz="4000" dirty="0"/>
          </a:p>
        </p:txBody>
      </p:sp>
      <p:pic>
        <p:nvPicPr>
          <p:cNvPr id="5" name="Содержимое 4" descr="DSC0480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51520" y="1988840"/>
            <a:ext cx="4176464" cy="3600400"/>
          </a:xfrm>
        </p:spPr>
      </p:pic>
      <p:pic>
        <p:nvPicPr>
          <p:cNvPr id="6" name="Содержимое 5" descr="DSC04827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716016" y="1988840"/>
            <a:ext cx="4176464" cy="36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Я узнал и научился:</a:t>
            </a:r>
            <a:endParaRPr lang="ru-RU" dirty="0"/>
          </a:p>
        </p:txBody>
      </p:sp>
      <p:pic>
        <p:nvPicPr>
          <p:cNvPr id="3" name="Picture 7" descr="C:\Users\пк\Desktop\свет и тень\1243590176_danc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268760"/>
            <a:ext cx="2952328" cy="2160240"/>
          </a:xfrm>
          <a:prstGeom prst="rect">
            <a:avLst/>
          </a:prstGeom>
          <a:noFill/>
        </p:spPr>
      </p:pic>
      <p:pic>
        <p:nvPicPr>
          <p:cNvPr id="4" name="Содержимое 4" descr="1308333676_00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03848" y="1268760"/>
            <a:ext cx="2880320" cy="2160240"/>
          </a:xfrm>
          <a:prstGeom prst="rect">
            <a:avLst/>
          </a:prstGeom>
        </p:spPr>
      </p:pic>
      <p:pic>
        <p:nvPicPr>
          <p:cNvPr id="5" name="Содержимое 10" descr="DSC0467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4346" y="3964206"/>
            <a:ext cx="2740191" cy="2101827"/>
          </a:xfrm>
          <a:prstGeom prst="rect">
            <a:avLst/>
          </a:prstGeom>
        </p:spPr>
      </p:pic>
      <p:pic>
        <p:nvPicPr>
          <p:cNvPr id="6" name="Picture 6" descr="C:\Users\пк\Desktop\свет и тень\rashad-3.jpg"/>
          <p:cNvPicPr>
            <a:picLocks noChangeAspect="1" noChangeArrowheads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2699793" y="3789040"/>
            <a:ext cx="3168352" cy="2520279"/>
          </a:xfrm>
          <a:prstGeom prst="rect">
            <a:avLst/>
          </a:prstGeom>
          <a:noFill/>
        </p:spPr>
      </p:pic>
      <p:pic>
        <p:nvPicPr>
          <p:cNvPr id="7" name="Содержимое 5" descr="DSC04827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084168" y="3861048"/>
            <a:ext cx="2767055" cy="2385393"/>
          </a:xfrm>
          <a:prstGeom prst="rect">
            <a:avLst/>
          </a:prstGeom>
        </p:spPr>
      </p:pic>
      <p:pic>
        <p:nvPicPr>
          <p:cNvPr id="8" name="Содержимое 6" descr="DSC04832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274590" y="1268760"/>
            <a:ext cx="2689898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свет и тень\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1340768"/>
            <a:ext cx="7346903" cy="460851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Почему бывает тень?</a:t>
            </a:r>
            <a:endParaRPr lang="ru-RU" dirty="0"/>
          </a:p>
        </p:txBody>
      </p:sp>
      <p:pic>
        <p:nvPicPr>
          <p:cNvPr id="1031" name="Picture 7" descr="C:\Users\пк\Desktop\свет и тень\1243590176_dan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1412776"/>
            <a:ext cx="3810000" cy="3048000"/>
          </a:xfrm>
          <a:prstGeom prst="rect">
            <a:avLst/>
          </a:prstGeom>
          <a:noFill/>
        </p:spPr>
      </p:pic>
      <p:pic>
        <p:nvPicPr>
          <p:cNvPr id="1032" name="Picture 8" descr="C:\Users\пк\Desktop\свет и тень\shadow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1412776"/>
            <a:ext cx="4098031" cy="3073524"/>
          </a:xfrm>
          <a:prstGeom prst="rect">
            <a:avLst/>
          </a:prstGeom>
          <a:noFill/>
        </p:spPr>
      </p:pic>
      <p:pic>
        <p:nvPicPr>
          <p:cNvPr id="1030" name="Picture 6" descr="C:\Users\пк\Desktop\свет и тень\ten_chelovek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03848" y="3284984"/>
            <a:ext cx="2880320" cy="3384952"/>
          </a:xfrm>
          <a:prstGeom prst="rect">
            <a:avLst/>
          </a:prstGeom>
          <a:noFill/>
        </p:spPr>
      </p:pic>
      <p:pic>
        <p:nvPicPr>
          <p:cNvPr id="6" name="Picture 2" descr="C:\Users\пк\Desktop\свет и тень\загруженное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99792" y="1987275"/>
            <a:ext cx="4030502" cy="3241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Зачем леопарду пятна, а тигру полоски?</a:t>
            </a:r>
            <a:endParaRPr lang="ru-RU" dirty="0"/>
          </a:p>
        </p:txBody>
      </p:sp>
      <p:pic>
        <p:nvPicPr>
          <p:cNvPr id="5" name="Содержимое 4" descr="1308333676_00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411760" y="4005064"/>
            <a:ext cx="4320480" cy="2641476"/>
          </a:xfrm>
        </p:spPr>
      </p:pic>
      <p:pic>
        <p:nvPicPr>
          <p:cNvPr id="6" name="Содержимое 5" descr="C:\Users\пк\Desktop\свет и тень\загруженное.jpg"/>
          <p:cNvPicPr>
            <a:picLocks noGrp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92080" y="1268760"/>
            <a:ext cx="36004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пк\Desktop\свет и тень\преврать кружок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1" y="1268760"/>
            <a:ext cx="3600400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Почему бывает день и ночь?</a:t>
            </a:r>
            <a:endParaRPr lang="ru-RU" dirty="0"/>
          </a:p>
        </p:txBody>
      </p:sp>
      <p:pic>
        <p:nvPicPr>
          <p:cNvPr id="6" name="Содержимое 5" descr="DSC04834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51520" y="1988840"/>
            <a:ext cx="4244280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6" descr="DSC04832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4008" y="1988840"/>
            <a:ext cx="4347592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Солнечные часы</a:t>
            </a:r>
            <a:endParaRPr lang="ru-RU" dirty="0"/>
          </a:p>
        </p:txBody>
      </p:sp>
      <p:pic>
        <p:nvPicPr>
          <p:cNvPr id="10" name="Содержимое 9" descr="DSC0467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 rot="5400000">
            <a:off x="161207" y="2223171"/>
            <a:ext cx="4357090" cy="3312368"/>
          </a:xfrm>
        </p:spPr>
      </p:pic>
      <p:pic>
        <p:nvPicPr>
          <p:cNvPr id="11" name="Содержимое 10" descr="DSC04679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 rot="5400000">
            <a:off x="4642136" y="2206735"/>
            <a:ext cx="4343400" cy="33315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Теневые картины</a:t>
            </a:r>
            <a:endParaRPr lang="ru-RU" dirty="0"/>
          </a:p>
        </p:txBody>
      </p:sp>
      <p:pic>
        <p:nvPicPr>
          <p:cNvPr id="5" name="Picture 6" descr="C:\Users\пк\Desktop\свет и тень\rashad-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395535" y="1151916"/>
            <a:ext cx="8422687" cy="5085396"/>
          </a:xfrm>
          <a:prstGeom prst="rect">
            <a:avLst/>
          </a:prstGeom>
          <a:noFill/>
        </p:spPr>
      </p:pic>
      <p:pic>
        <p:nvPicPr>
          <p:cNvPr id="6" name="Picture 5" descr="C:\Users\пк\Desktop\свет и тень\Kartinyi-iz-teney-i-sveta-Rashada-Alakbarova-000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1196752"/>
            <a:ext cx="8287950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пк\Desktop\свет и тень\Igry-s-tenyu-11-600x77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1196752"/>
            <a:ext cx="8208912" cy="5055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пк\Desktop\свет и тень\rashad_alakbarov_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7544" y="1268760"/>
            <a:ext cx="8280920" cy="4968552"/>
          </a:xfrm>
          <a:prstGeom prst="rect">
            <a:avLst/>
          </a:prstGeom>
          <a:noFill/>
        </p:spPr>
      </p:pic>
      <p:pic>
        <p:nvPicPr>
          <p:cNvPr id="2051" name="Picture 3" descr="C:\Users\пк\Desktop\свет и тень\shadow-art-kumi-yamashita-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7544" y="1196752"/>
            <a:ext cx="8352928" cy="5040560"/>
          </a:xfrm>
          <a:prstGeom prst="rect">
            <a:avLst/>
          </a:prstGeom>
          <a:noFill/>
        </p:spPr>
      </p:pic>
      <p:pic>
        <p:nvPicPr>
          <p:cNvPr id="2" name="Picture 2" descr="C:\Users\пк\Desktop\свет и тень\4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67544" y="1196752"/>
            <a:ext cx="8352928" cy="496855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743200" y="2057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Теневые портреты</a:t>
            </a:r>
            <a:endParaRPr lang="ru-RU" dirty="0"/>
          </a:p>
        </p:txBody>
      </p:sp>
      <p:pic>
        <p:nvPicPr>
          <p:cNvPr id="4098" name="Picture 2" descr="C:\Users\пк\Desktop\свет и тень\DSC0476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36096" y="1340768"/>
            <a:ext cx="3384376" cy="3672408"/>
          </a:xfrm>
          <a:prstGeom prst="rect">
            <a:avLst/>
          </a:prstGeom>
          <a:noFill/>
        </p:spPr>
      </p:pic>
      <p:pic>
        <p:nvPicPr>
          <p:cNvPr id="4099" name="Picture 3" descr="C:\Users\пк\Desktop\свет и тень\DSC0477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15816" y="2924944"/>
            <a:ext cx="3500599" cy="3744416"/>
          </a:xfrm>
          <a:prstGeom prst="rect">
            <a:avLst/>
          </a:prstGeom>
          <a:noFill/>
        </p:spPr>
      </p:pic>
      <p:pic>
        <p:nvPicPr>
          <p:cNvPr id="4100" name="Picture 4" descr="C:\Users\пк\Desktop\свет и тень\DSC0475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1268760"/>
            <a:ext cx="3456384" cy="3816424"/>
          </a:xfrm>
          <a:prstGeom prst="rect">
            <a:avLst/>
          </a:prstGeom>
          <a:noFill/>
        </p:spPr>
      </p:pic>
      <p:pic>
        <p:nvPicPr>
          <p:cNvPr id="1026" name="Picture 2" descr="C:\Users\пк\Desktop\свет и тень\DSC0476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15816" y="1196752"/>
            <a:ext cx="3240360" cy="3816424"/>
          </a:xfrm>
          <a:prstGeom prst="rect">
            <a:avLst/>
          </a:prstGeom>
          <a:noFill/>
        </p:spPr>
      </p:pic>
      <p:pic>
        <p:nvPicPr>
          <p:cNvPr id="1027" name="Picture 3" descr="C:\Users\пк\Desktop\свет и тень\DSC0475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652120" y="2564904"/>
            <a:ext cx="3240360" cy="3960440"/>
          </a:xfrm>
          <a:prstGeom prst="rect">
            <a:avLst/>
          </a:prstGeom>
          <a:noFill/>
        </p:spPr>
      </p:pic>
      <p:pic>
        <p:nvPicPr>
          <p:cNvPr id="1028" name="Picture 4" descr="C:\Users\пк\Desktop\свет и тень\DSC04757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67544" y="2420888"/>
            <a:ext cx="3096344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392</TotalTime>
  <Words>33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              </vt:lpstr>
      <vt:lpstr>тень</vt:lpstr>
      <vt:lpstr>Почему бывает тень?</vt:lpstr>
      <vt:lpstr>Зачем леопарду пятна, а тигру полоски?</vt:lpstr>
      <vt:lpstr>Почему бывает день и ночь?</vt:lpstr>
      <vt:lpstr>Солнечные часы</vt:lpstr>
      <vt:lpstr>Теневые картины</vt:lpstr>
      <vt:lpstr>Презентация PowerPoint</vt:lpstr>
      <vt:lpstr>Теневые портреты</vt:lpstr>
      <vt:lpstr> театр теней</vt:lpstr>
      <vt:lpstr>Я узнал и научился: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User</cp:lastModifiedBy>
  <cp:revision>50</cp:revision>
  <dcterms:created xsi:type="dcterms:W3CDTF">2012-11-06T13:56:15Z</dcterms:created>
  <dcterms:modified xsi:type="dcterms:W3CDTF">2014-02-15T19:25:10Z</dcterms:modified>
</cp:coreProperties>
</file>