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6" r:id="rId2"/>
    <p:sldId id="257" r:id="rId3"/>
    <p:sldId id="277" r:id="rId4"/>
    <p:sldId id="278" r:id="rId5"/>
    <p:sldId id="261" r:id="rId6"/>
    <p:sldId id="279" r:id="rId7"/>
    <p:sldId id="259" r:id="rId8"/>
    <p:sldId id="280" r:id="rId9"/>
    <p:sldId id="264" r:id="rId10"/>
    <p:sldId id="281" r:id="rId11"/>
    <p:sldId id="267" r:id="rId12"/>
    <p:sldId id="282" r:id="rId13"/>
    <p:sldId id="271" r:id="rId14"/>
    <p:sldId id="283" r:id="rId15"/>
    <p:sldId id="272" r:id="rId16"/>
    <p:sldId id="28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A42E918-D4EE-4812-AAD0-13E1B822671E}">
          <p14:sldIdLst>
            <p14:sldId id="276"/>
            <p14:sldId id="257"/>
            <p14:sldId id="277"/>
            <p14:sldId id="278"/>
            <p14:sldId id="261"/>
            <p14:sldId id="279"/>
            <p14:sldId id="259"/>
            <p14:sldId id="280"/>
            <p14:sldId id="264"/>
            <p14:sldId id="281"/>
            <p14:sldId id="267"/>
            <p14:sldId id="282"/>
            <p14:sldId id="271"/>
            <p14:sldId id="283"/>
            <p14:sldId id="272"/>
            <p14:sldId id="284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27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3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628800"/>
            <a:ext cx="7128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+mj-lt"/>
              </a:rPr>
              <a:t>’’Особенности развития речи дошкольников в процессе игровой деятельности”</a:t>
            </a:r>
          </a:p>
        </p:txBody>
      </p:sp>
    </p:spTree>
    <p:extLst>
      <p:ext uri="{BB962C8B-B14F-4D97-AF65-F5344CB8AC3E}">
        <p14:creationId xmlns:p14="http://schemas.microsoft.com/office/powerpoint/2010/main" val="61610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9269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Главным компонентом сюжетно-ролевой игры является сюжет, без него нет самой сюжетно-ролевой игры.</a:t>
            </a:r>
          </a:p>
        </p:txBody>
      </p:sp>
    </p:spTree>
    <p:extLst>
      <p:ext uri="{BB962C8B-B14F-4D97-AF65-F5344CB8AC3E}">
        <p14:creationId xmlns:p14="http://schemas.microsoft.com/office/powerpoint/2010/main" val="16176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истратор\Desktop\Новая папка\DSC_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8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1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В зависимости от глубины представлений ребенка о деятельности взрослых меняется и содержание игр. </a:t>
            </a:r>
          </a:p>
        </p:txBody>
      </p:sp>
    </p:spTree>
    <p:extLst>
      <p:ext uri="{BB962C8B-B14F-4D97-AF65-F5344CB8AC3E}">
        <p14:creationId xmlns:p14="http://schemas.microsoft.com/office/powerpoint/2010/main" val="36657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Новая папка\DSC_1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092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4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930" y="126876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Дети живо откликаются на новые впечатления, вплетая их, как сюжетные линии, в знакомые игры. </a:t>
            </a:r>
          </a:p>
        </p:txBody>
      </p:sp>
    </p:spTree>
    <p:extLst>
      <p:ext uri="{BB962C8B-B14F-4D97-AF65-F5344CB8AC3E}">
        <p14:creationId xmlns:p14="http://schemas.microsoft.com/office/powerpoint/2010/main" val="31515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7" name="Picture 3" descr="C:\Users\Администратор\Desktop\Новая папка\DSC_19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00" y="0"/>
            <a:ext cx="91628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8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04664"/>
            <a:ext cx="75608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Содействовать тому, чтобы группировка детей в игре (по возрасту, развитию, речевым навыкам) Способствовала росту и развитию речи более слабых. 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3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истратор\Desktop\Новая папка\DSC_19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76"/>
            <a:ext cx="9171974" cy="610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7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Новая папка\DSC_1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Администратор\Desktop\Новая папка\DSC_16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2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212976"/>
            <a:ext cx="7125113" cy="92447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дошкольников:</a:t>
            </a:r>
            <a:b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побуждает детей к общению друг с другом;</a:t>
            </a:r>
            <a:b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способствует закреплению навыков пользования инициативной речью;</a:t>
            </a:r>
            <a:b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способствует совершенствованию разговорной речи;</a:t>
            </a:r>
            <a:b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способствует обогащению словаря;</a:t>
            </a:r>
            <a:b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• оказывает влияние на формирование грамматического строя языка.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0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24475"/>
          </a:xfrm>
        </p:spPr>
        <p:txBody>
          <a:bodyPr/>
          <a:lstStyle/>
          <a:p>
            <a:pPr algn="ctr"/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игровой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деятельности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82146"/>
            <a:ext cx="9793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-Русские народные подвижные игры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-Игры драматизации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-Дидактические игры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-Театрализованные игры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-Сюжетно-ролевые игры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-Викторины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6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Новая папка\DSC_1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"/>
            <a:ext cx="4608512" cy="688273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7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1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25113" cy="46085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- это не просто развлечения, это творческий, вдохновенный труд ребенка, это его </a:t>
            </a:r>
            <a:r>
              <a:rPr lang="ru-RU" sz="48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жизнь.</a:t>
            </a:r>
            <a:endParaRPr lang="ru-RU" sz="48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35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Новая папка\DSC_1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" y="0"/>
            <a:ext cx="9143346" cy="60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0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219" y="357471"/>
            <a:ext cx="8352928" cy="62478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Основной сюжетно-ролевой игры является мнимая или воображаемая ситуация, которая заключается в том, что ребенок берет на себя роль взрослого и выполняет ее в созданный им самим игровой </a:t>
            </a:r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обстановке.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82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истратор\Desktop\Новая папка\DSC_1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"/>
            <a:ext cx="9144000" cy="60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116</TotalTime>
  <Words>155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Spring</vt:lpstr>
      <vt:lpstr>Презентация PowerPoint</vt:lpstr>
      <vt:lpstr>Презентация PowerPoint</vt:lpstr>
      <vt:lpstr>Игра дошкольников: • побуждает детей к общению друг с другом; • способствует закреплению навыков пользования инициативной речью; • способствует совершенствованию разговорной речи; • способствует обогащению словаря; • оказывает влияние на формирование грамматического строя языка. </vt:lpstr>
      <vt:lpstr>Виды игровой деятельности</vt:lpstr>
      <vt:lpstr>Презентация PowerPoint</vt:lpstr>
      <vt:lpstr>Игра - это не просто развлечения, это творческий, вдохновенный труд ребенка, это его жизнь.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19</cp:revision>
  <dcterms:created xsi:type="dcterms:W3CDTF">2014-01-15T16:58:53Z</dcterms:created>
  <dcterms:modified xsi:type="dcterms:W3CDTF">2014-02-15T17:39:03Z</dcterms:modified>
</cp:coreProperties>
</file>