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298F-328F-4DCD-A9E2-8499959FA4EA}" type="datetimeFigureOut">
              <a:rPr lang="ru-RU" smtClean="0"/>
              <a:t>11.05.2011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B213-19A6-40E1-A2F5-DD0334D009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55875" y="3573463"/>
            <a:ext cx="3097213" cy="2592387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449500" prstMaterial="legacyWirefram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651500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5651500" y="5300663"/>
            <a:ext cx="863600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2627313" y="522922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5651500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2555875" y="3573463"/>
            <a:ext cx="3095625" cy="2592387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3419475" y="2708275"/>
            <a:ext cx="3095625" cy="2592388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2555875" y="2708275"/>
            <a:ext cx="863600" cy="865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2555875" y="5300663"/>
            <a:ext cx="863600" cy="8651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2411413" y="3429000"/>
            <a:ext cx="288925" cy="287338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3276600" y="5157788"/>
            <a:ext cx="288925" cy="287337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411413" y="6021388"/>
            <a:ext cx="288925" cy="287337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6300788" y="5157788"/>
            <a:ext cx="288925" cy="287337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5508625" y="5949950"/>
            <a:ext cx="288925" cy="287338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6300788" y="2565400"/>
            <a:ext cx="288925" cy="287338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3276600" y="2565400"/>
            <a:ext cx="288925" cy="287338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508625" y="3429000"/>
            <a:ext cx="288925" cy="287338"/>
          </a:xfrm>
          <a:prstGeom prst="ellipse">
            <a:avLst/>
          </a:prstGeom>
          <a:solidFill>
            <a:srgbClr val="FBA3E8"/>
          </a:solidFill>
          <a:ln w="76200" algn="ctr">
            <a:solidFill>
              <a:srgbClr val="FBA3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187530" y="620610"/>
            <a:ext cx="69849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Многогранники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2011-05-11T14:51:01Z</dcterms:created>
  <dcterms:modified xsi:type="dcterms:W3CDTF">2011-05-11T14:51:33Z</dcterms:modified>
</cp:coreProperties>
</file>