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9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298F-328F-4DCD-A9E2-8499959FA4EA}" type="datetimeFigureOut">
              <a:rPr lang="ru-RU" smtClean="0"/>
              <a:t>11.05.2011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B213-19A6-40E1-A2F5-DD0334D009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298F-328F-4DCD-A9E2-8499959FA4EA}" type="datetimeFigureOut">
              <a:rPr lang="ru-RU" smtClean="0"/>
              <a:t>11.05.2011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B213-19A6-40E1-A2F5-DD0334D009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298F-328F-4DCD-A9E2-8499959FA4EA}" type="datetimeFigureOut">
              <a:rPr lang="ru-RU" smtClean="0"/>
              <a:t>11.05.2011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B213-19A6-40E1-A2F5-DD0334D009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298F-328F-4DCD-A9E2-8499959FA4EA}" type="datetimeFigureOut">
              <a:rPr lang="ru-RU" smtClean="0"/>
              <a:t>11.05.2011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B213-19A6-40E1-A2F5-DD0334D009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298F-328F-4DCD-A9E2-8499959FA4EA}" type="datetimeFigureOut">
              <a:rPr lang="ru-RU" smtClean="0"/>
              <a:t>11.05.2011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B213-19A6-40E1-A2F5-DD0334D009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298F-328F-4DCD-A9E2-8499959FA4EA}" type="datetimeFigureOut">
              <a:rPr lang="ru-RU" smtClean="0"/>
              <a:t>11.05.2011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B213-19A6-40E1-A2F5-DD0334D009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298F-328F-4DCD-A9E2-8499959FA4EA}" type="datetimeFigureOut">
              <a:rPr lang="ru-RU" smtClean="0"/>
              <a:t>11.05.2011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B213-19A6-40E1-A2F5-DD0334D009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298F-328F-4DCD-A9E2-8499959FA4EA}" type="datetimeFigureOut">
              <a:rPr lang="ru-RU" smtClean="0"/>
              <a:t>11.05.2011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B213-19A6-40E1-A2F5-DD0334D009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298F-328F-4DCD-A9E2-8499959FA4EA}" type="datetimeFigureOut">
              <a:rPr lang="ru-RU" smtClean="0"/>
              <a:t>11.05.2011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B213-19A6-40E1-A2F5-DD0334D009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298F-328F-4DCD-A9E2-8499959FA4EA}" type="datetimeFigureOut">
              <a:rPr lang="ru-RU" smtClean="0"/>
              <a:t>11.05.2011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B213-19A6-40E1-A2F5-DD0334D009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298F-328F-4DCD-A9E2-8499959FA4EA}" type="datetimeFigureOut">
              <a:rPr lang="ru-RU" smtClean="0"/>
              <a:t>11.05.2011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46B213-19A6-40E1-A2F5-DD0334D009E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6298F-328F-4DCD-A9E2-8499959FA4EA}" type="datetimeFigureOut">
              <a:rPr lang="ru-RU" smtClean="0"/>
              <a:t>11.05.2011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6B213-19A6-40E1-A2F5-DD0334D009E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2555875" y="3573463"/>
            <a:ext cx="3097213" cy="2592387"/>
          </a:xfrm>
          <a:prstGeom prst="rect">
            <a:avLst/>
          </a:prstGeom>
          <a:solidFill>
            <a:srgbClr val="0066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2449500" prstMaterial="legacyWireframe">
            <a:bevelT w="13500" h="13500" prst="angle"/>
            <a:bevelB w="13500" h="13500" prst="angle"/>
            <a:extrusionClr>
              <a:srgbClr val="0066FF"/>
            </a:extrusionClr>
          </a:sp3d>
        </p:spPr>
        <p:txBody>
          <a:bodyPr wrap="none" anchor="ctr">
            <a:flatTx/>
          </a:bodyPr>
          <a:lstStyle/>
          <a:p>
            <a:endParaRPr lang="ru-RU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2555875" y="3573463"/>
            <a:ext cx="3095625" cy="2592387"/>
          </a:xfrm>
          <a:prstGeom prst="rect">
            <a:avLst/>
          </a:prstGeom>
          <a:noFill/>
          <a:ln w="762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419475" y="2708275"/>
            <a:ext cx="3095625" cy="2592388"/>
          </a:xfrm>
          <a:prstGeom prst="rect">
            <a:avLst/>
          </a:prstGeom>
          <a:noFill/>
          <a:ln w="762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 flipV="1">
            <a:off x="2555875" y="2708275"/>
            <a:ext cx="863600" cy="86518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flipV="1">
            <a:off x="2555875" y="2708275"/>
            <a:ext cx="863600" cy="86518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 flipV="1">
            <a:off x="5651500" y="2708275"/>
            <a:ext cx="863600" cy="86518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 flipV="1">
            <a:off x="5651500" y="5300663"/>
            <a:ext cx="863600" cy="865187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 flipV="1">
            <a:off x="2627313" y="5229225"/>
            <a:ext cx="863600" cy="86518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2555875" y="3573463"/>
            <a:ext cx="3095625" cy="2592387"/>
          </a:xfrm>
          <a:prstGeom prst="rect">
            <a:avLst/>
          </a:prstGeom>
          <a:noFill/>
          <a:ln w="762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12" name="Rectangle 12"/>
          <p:cNvSpPr>
            <a:spLocks noChangeArrowheads="1"/>
          </p:cNvSpPr>
          <p:nvPr/>
        </p:nvSpPr>
        <p:spPr bwMode="auto">
          <a:xfrm>
            <a:off x="3419475" y="2708275"/>
            <a:ext cx="3095625" cy="2592388"/>
          </a:xfrm>
          <a:prstGeom prst="rect">
            <a:avLst/>
          </a:prstGeom>
          <a:noFill/>
          <a:ln w="762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 flipV="1">
            <a:off x="2555875" y="2708275"/>
            <a:ext cx="863600" cy="86518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 flipV="1">
            <a:off x="2627313" y="5229225"/>
            <a:ext cx="863600" cy="86518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15" name="Rectangle 15"/>
          <p:cNvSpPr>
            <a:spLocks noChangeArrowheads="1"/>
          </p:cNvSpPr>
          <p:nvPr/>
        </p:nvSpPr>
        <p:spPr bwMode="auto">
          <a:xfrm>
            <a:off x="2555875" y="3573463"/>
            <a:ext cx="3095625" cy="2592387"/>
          </a:xfrm>
          <a:prstGeom prst="rect">
            <a:avLst/>
          </a:prstGeom>
          <a:noFill/>
          <a:ln w="762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16" name="Rectangle 16"/>
          <p:cNvSpPr>
            <a:spLocks noChangeArrowheads="1"/>
          </p:cNvSpPr>
          <p:nvPr/>
        </p:nvSpPr>
        <p:spPr bwMode="auto">
          <a:xfrm>
            <a:off x="3419475" y="2708275"/>
            <a:ext cx="3095625" cy="2592388"/>
          </a:xfrm>
          <a:prstGeom prst="rect">
            <a:avLst/>
          </a:prstGeom>
          <a:noFill/>
          <a:ln w="762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 flipV="1">
            <a:off x="2555875" y="2708275"/>
            <a:ext cx="863600" cy="86518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V="1">
            <a:off x="2627313" y="5229225"/>
            <a:ext cx="863600" cy="86518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 flipV="1">
            <a:off x="5651500" y="2708275"/>
            <a:ext cx="863600" cy="86518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20" name="Rectangle 20"/>
          <p:cNvSpPr>
            <a:spLocks noChangeArrowheads="1"/>
          </p:cNvSpPr>
          <p:nvPr/>
        </p:nvSpPr>
        <p:spPr bwMode="auto">
          <a:xfrm>
            <a:off x="2555875" y="3573463"/>
            <a:ext cx="3095625" cy="2592387"/>
          </a:xfrm>
          <a:prstGeom prst="rect">
            <a:avLst/>
          </a:prstGeom>
          <a:noFill/>
          <a:ln w="762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21" name="Rectangle 21"/>
          <p:cNvSpPr>
            <a:spLocks noChangeArrowheads="1"/>
          </p:cNvSpPr>
          <p:nvPr/>
        </p:nvSpPr>
        <p:spPr bwMode="auto">
          <a:xfrm>
            <a:off x="3419475" y="2708275"/>
            <a:ext cx="3095625" cy="2592388"/>
          </a:xfrm>
          <a:prstGeom prst="rect">
            <a:avLst/>
          </a:prstGeom>
          <a:noFill/>
          <a:ln w="76200" algn="ctr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 flipV="1">
            <a:off x="2555875" y="2708275"/>
            <a:ext cx="863600" cy="86518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 flipV="1">
            <a:off x="2555875" y="5300663"/>
            <a:ext cx="863600" cy="865187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624" name="Oval 24"/>
          <p:cNvSpPr>
            <a:spLocks noChangeArrowheads="1"/>
          </p:cNvSpPr>
          <p:nvPr/>
        </p:nvSpPr>
        <p:spPr bwMode="auto">
          <a:xfrm>
            <a:off x="2411413" y="3429000"/>
            <a:ext cx="288925" cy="287338"/>
          </a:xfrm>
          <a:prstGeom prst="ellipse">
            <a:avLst/>
          </a:prstGeom>
          <a:solidFill>
            <a:srgbClr val="FBA3E8"/>
          </a:solidFill>
          <a:ln w="76200" algn="ctr">
            <a:solidFill>
              <a:srgbClr val="FBA3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26" name="Oval 26"/>
          <p:cNvSpPr>
            <a:spLocks noChangeArrowheads="1"/>
          </p:cNvSpPr>
          <p:nvPr/>
        </p:nvSpPr>
        <p:spPr bwMode="auto">
          <a:xfrm>
            <a:off x="3276600" y="5157788"/>
            <a:ext cx="288925" cy="287337"/>
          </a:xfrm>
          <a:prstGeom prst="ellipse">
            <a:avLst/>
          </a:prstGeom>
          <a:solidFill>
            <a:srgbClr val="FBA3E8"/>
          </a:solidFill>
          <a:ln w="76200" algn="ctr">
            <a:solidFill>
              <a:srgbClr val="FBA3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27" name="Oval 27"/>
          <p:cNvSpPr>
            <a:spLocks noChangeArrowheads="1"/>
          </p:cNvSpPr>
          <p:nvPr/>
        </p:nvSpPr>
        <p:spPr bwMode="auto">
          <a:xfrm>
            <a:off x="2411413" y="6021388"/>
            <a:ext cx="288925" cy="287337"/>
          </a:xfrm>
          <a:prstGeom prst="ellipse">
            <a:avLst/>
          </a:prstGeom>
          <a:solidFill>
            <a:srgbClr val="FBA3E8"/>
          </a:solidFill>
          <a:ln w="76200" algn="ctr">
            <a:solidFill>
              <a:srgbClr val="FBA3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28" name="Oval 28"/>
          <p:cNvSpPr>
            <a:spLocks noChangeArrowheads="1"/>
          </p:cNvSpPr>
          <p:nvPr/>
        </p:nvSpPr>
        <p:spPr bwMode="auto">
          <a:xfrm>
            <a:off x="6300788" y="5157788"/>
            <a:ext cx="288925" cy="287337"/>
          </a:xfrm>
          <a:prstGeom prst="ellipse">
            <a:avLst/>
          </a:prstGeom>
          <a:solidFill>
            <a:srgbClr val="FBA3E8"/>
          </a:solidFill>
          <a:ln w="76200" algn="ctr">
            <a:solidFill>
              <a:srgbClr val="FBA3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29" name="Oval 29"/>
          <p:cNvSpPr>
            <a:spLocks noChangeArrowheads="1"/>
          </p:cNvSpPr>
          <p:nvPr/>
        </p:nvSpPr>
        <p:spPr bwMode="auto">
          <a:xfrm>
            <a:off x="5508625" y="5949950"/>
            <a:ext cx="288925" cy="287338"/>
          </a:xfrm>
          <a:prstGeom prst="ellipse">
            <a:avLst/>
          </a:prstGeom>
          <a:solidFill>
            <a:srgbClr val="FBA3E8"/>
          </a:solidFill>
          <a:ln w="76200" algn="ctr">
            <a:solidFill>
              <a:srgbClr val="FBA3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30" name="Oval 30"/>
          <p:cNvSpPr>
            <a:spLocks noChangeArrowheads="1"/>
          </p:cNvSpPr>
          <p:nvPr/>
        </p:nvSpPr>
        <p:spPr bwMode="auto">
          <a:xfrm>
            <a:off x="6300788" y="2565400"/>
            <a:ext cx="288925" cy="287338"/>
          </a:xfrm>
          <a:prstGeom prst="ellipse">
            <a:avLst/>
          </a:prstGeom>
          <a:solidFill>
            <a:srgbClr val="FBA3E8"/>
          </a:solidFill>
          <a:ln w="76200" algn="ctr">
            <a:solidFill>
              <a:srgbClr val="FBA3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31" name="Oval 31"/>
          <p:cNvSpPr>
            <a:spLocks noChangeArrowheads="1"/>
          </p:cNvSpPr>
          <p:nvPr/>
        </p:nvSpPr>
        <p:spPr bwMode="auto">
          <a:xfrm>
            <a:off x="3276600" y="2565400"/>
            <a:ext cx="288925" cy="287338"/>
          </a:xfrm>
          <a:prstGeom prst="ellipse">
            <a:avLst/>
          </a:prstGeom>
          <a:solidFill>
            <a:srgbClr val="FBA3E8"/>
          </a:solidFill>
          <a:ln w="76200" algn="ctr">
            <a:solidFill>
              <a:srgbClr val="FBA3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5648" name="Oval 48"/>
          <p:cNvSpPr>
            <a:spLocks noChangeArrowheads="1"/>
          </p:cNvSpPr>
          <p:nvPr/>
        </p:nvSpPr>
        <p:spPr bwMode="auto">
          <a:xfrm>
            <a:off x="5508625" y="3429000"/>
            <a:ext cx="288925" cy="287338"/>
          </a:xfrm>
          <a:prstGeom prst="ellipse">
            <a:avLst/>
          </a:prstGeom>
          <a:solidFill>
            <a:srgbClr val="FBA3E8"/>
          </a:solidFill>
          <a:ln w="76200" algn="ctr">
            <a:solidFill>
              <a:srgbClr val="FBA3E8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1187530" y="620610"/>
            <a:ext cx="698497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Многогранники</a:t>
            </a:r>
            <a:endParaRPr lang="ru-RU" sz="4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48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1</cp:revision>
  <dcterms:created xsi:type="dcterms:W3CDTF">2011-05-11T14:51:01Z</dcterms:created>
  <dcterms:modified xsi:type="dcterms:W3CDTF">2011-05-11T14:51:33Z</dcterms:modified>
</cp:coreProperties>
</file>