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3" r:id="rId3"/>
    <p:sldId id="274" r:id="rId4"/>
    <p:sldId id="256" r:id="rId5"/>
    <p:sldId id="258" r:id="rId6"/>
    <p:sldId id="257" r:id="rId7"/>
    <p:sldId id="259" r:id="rId8"/>
    <p:sldId id="267" r:id="rId9"/>
    <p:sldId id="260" r:id="rId10"/>
    <p:sldId id="266" r:id="rId11"/>
    <p:sldId id="263" r:id="rId12"/>
    <p:sldId id="264" r:id="rId13"/>
    <p:sldId id="265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77" d="100"/>
          <a:sy n="77" d="100"/>
        </p:scale>
        <p:origin x="-10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81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970FF-600E-4AF3-AB6A-4D9DAF064F41}" type="datetimeFigureOut">
              <a:rPr lang="ru-RU" smtClean="0"/>
              <a:pPr/>
              <a:t>06.06.2013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21D42-B366-4E52-B955-AEEE163D5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44526-CB00-4613-95F7-9AA7A5351AFB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DB519-E65E-4CAB-86F3-DEE63AFE65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1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DB519-E65E-4CAB-86F3-DEE63AFE658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9C5A-FB5C-467E-9F0F-983ECFA6A27A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CBD11-0D73-48D0-AE18-7FDCCB510A62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7DDC-70B8-4F06-BC5C-2A308562DE29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3D6172-E539-4A1E-8C82-A315F0CB6475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BD68-AAFB-426E-8B18-CB38E0F36BC2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D938-6FD6-42C6-81B9-D6EDCB7E1935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033D-E301-4ABC-B997-DE5C55EC5C5A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4927-4807-43CC-B448-AB571AE12F2E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C01A-23FD-462F-B31C-797E6F929ECE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A377CD-1F5A-4AEB-A7E6-9C3738151569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E3-BD62-4864-9629-918FCB124460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B7EF34-3B2A-429A-A64B-B2F41A5FBE24}" type="datetime1">
              <a:rPr lang="ru-RU" smtClean="0"/>
              <a:pPr/>
              <a:t>06.06.2013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68E54C-2125-4F04-9106-D713D054F9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	</a:t>
            </a:r>
            <a:r>
              <a:rPr lang="ru-RU" sz="1300" dirty="0" smtClean="0"/>
              <a:t>. 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endParaRPr lang="ru-RU" sz="1300" dirty="0"/>
          </a:p>
        </p:txBody>
      </p:sp>
      <p:pic>
        <p:nvPicPr>
          <p:cNvPr id="4" name="Содержимое 3" descr="C:\Documents and Settings\User\Мои документы\Мои рисунки\chipollino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57166"/>
            <a:ext cx="388608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000100" y="500042"/>
            <a:ext cx="46434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Муниципальное бюджетное дошкольное образовательное учреждение</a:t>
            </a:r>
            <a:br>
              <a:rPr lang="ru-RU" dirty="0" smtClean="0"/>
            </a:br>
            <a:r>
              <a:rPr lang="ru-RU" dirty="0" smtClean="0"/>
              <a:t>Детский сад № 1 «Аленушка» городского округа город Октябрьский</a:t>
            </a:r>
            <a:br>
              <a:rPr lang="ru-RU" dirty="0" smtClean="0"/>
            </a:br>
            <a:r>
              <a:rPr lang="ru-RU" dirty="0" smtClean="0"/>
              <a:t>Республики Башкортостан.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b="1" dirty="0" smtClean="0"/>
              <a:t>Педагогический проект «Луковое счастье».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"Что за зелень у окна.</a:t>
            </a:r>
            <a:br>
              <a:rPr lang="ru-RU" dirty="0" smtClean="0"/>
            </a:br>
            <a:r>
              <a:rPr lang="ru-RU" dirty="0" smtClean="0"/>
              <a:t>Ведь за окном у нас зима.</a:t>
            </a:r>
            <a:br>
              <a:rPr lang="ru-RU" dirty="0" smtClean="0"/>
            </a:br>
            <a:r>
              <a:rPr lang="ru-RU" dirty="0" smtClean="0"/>
              <a:t>Поговаривают что лук,</a:t>
            </a:r>
            <a:br>
              <a:rPr lang="ru-RU" dirty="0" smtClean="0"/>
            </a:br>
            <a:r>
              <a:rPr lang="ru-RU" dirty="0" smtClean="0"/>
              <a:t>Полезен от семи недуг.</a:t>
            </a:r>
            <a:br>
              <a:rPr lang="ru-RU" dirty="0" smtClean="0"/>
            </a:br>
            <a:r>
              <a:rPr lang="ru-RU" dirty="0" smtClean="0"/>
              <a:t>Малыши лучок сажали.</a:t>
            </a:r>
            <a:br>
              <a:rPr lang="ru-RU" dirty="0" smtClean="0"/>
            </a:br>
            <a:r>
              <a:rPr lang="ru-RU" dirty="0" smtClean="0"/>
              <a:t>Урожаем угощали,</a:t>
            </a:r>
            <a:br>
              <a:rPr lang="ru-RU" dirty="0" smtClean="0"/>
            </a:br>
            <a:r>
              <a:rPr lang="ru-RU" dirty="0" smtClean="0"/>
              <a:t>Витаминов целый клад</a:t>
            </a:r>
            <a:br>
              <a:rPr lang="ru-RU" dirty="0" smtClean="0"/>
            </a:br>
            <a:r>
              <a:rPr lang="ru-RU" dirty="0" smtClean="0"/>
              <a:t>Приходите все к нам в сад."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Разработала:</a:t>
            </a:r>
            <a:br>
              <a:rPr lang="ru-RU" dirty="0" smtClean="0"/>
            </a:br>
            <a:r>
              <a:rPr lang="ru-RU" dirty="0" smtClean="0"/>
              <a:t>Сергеева Светлана Анатольевна-воспитатель. 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768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Вот и вырос наш лучок: и корешки и перышки !</a:t>
            </a:r>
            <a:endParaRPr lang="ru-RU" dirty="0"/>
          </a:p>
        </p:txBody>
      </p:sp>
      <p:pic>
        <p:nvPicPr>
          <p:cNvPr id="4" name="Содержимое 3" descr="Фото0043_00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780928"/>
            <a:ext cx="4320000" cy="259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53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2420888"/>
            <a:ext cx="4320000" cy="26936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Лук посажен в воду и поставлен в тёмное место.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54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492896"/>
            <a:ext cx="4320000" cy="260452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Лук посажен в воду и поставлен в тёплое место на подоконник.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5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2564904"/>
            <a:ext cx="4320000" cy="24553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Лук посажен без воды и поставлен в тёплое место на подоконник.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Лук, который рос без воды.</a:t>
            </a:r>
            <a:endParaRPr lang="ru-RU" dirty="0"/>
          </a:p>
        </p:txBody>
      </p:sp>
      <p:pic>
        <p:nvPicPr>
          <p:cNvPr id="6" name="Содержимое 5" descr="Фото0077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132856"/>
            <a:ext cx="4084157" cy="324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76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276872"/>
            <a:ext cx="4233022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Лук, который рос в воде, но без света.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7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2204864"/>
            <a:ext cx="4432335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Лук, который рос в воде, в тепле.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74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2348880"/>
            <a:ext cx="4320000" cy="317752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вот и результат 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Цель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Формировать представления детей об условиях  необходимых для роста и развития растений; и умение понимать простейшие взаимосвязи в природе.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Задачи </a:t>
            </a:r>
            <a:r>
              <a:rPr lang="ru-RU" b="1" dirty="0" smtClean="0"/>
              <a:t>проекта:</a:t>
            </a:r>
            <a:endParaRPr lang="ru-RU" dirty="0" smtClean="0"/>
          </a:p>
          <a:p>
            <a:pPr lvl="0"/>
            <a:r>
              <a:rPr lang="ru-RU" dirty="0" smtClean="0"/>
              <a:t>Познакомить детей с посадкой лука на подоконнике.</a:t>
            </a:r>
          </a:p>
          <a:p>
            <a:pPr lvl="0"/>
            <a:r>
              <a:rPr lang="ru-RU" dirty="0" smtClean="0"/>
              <a:t>Формировать знания детей об уходе за луком зимой в группе.</a:t>
            </a:r>
          </a:p>
          <a:p>
            <a:pPr lvl="0"/>
            <a:r>
              <a:rPr lang="ru-RU" dirty="0" smtClean="0"/>
              <a:t>Формировать представление детей о необходимости света, тепла, воды для роста луковиц.</a:t>
            </a:r>
          </a:p>
          <a:p>
            <a:pPr lvl="0"/>
            <a:r>
              <a:rPr lang="ru-RU" dirty="0" smtClean="0"/>
              <a:t>Фиксировать представление детей об изменениях роста луковиц в стаканах: с водой, теплом и светом; с водой, теплом и без света; без воды, с теплом и светом. </a:t>
            </a:r>
          </a:p>
          <a:p>
            <a:pPr lvl="0"/>
            <a:r>
              <a:rPr lang="ru-RU" dirty="0" smtClean="0"/>
              <a:t>Продолжать прививать правильное и бережное отношение к природе.</a:t>
            </a:r>
          </a:p>
          <a:p>
            <a:pPr lvl="0"/>
            <a:r>
              <a:rPr lang="ru-RU" dirty="0" smtClean="0"/>
              <a:t>Активизировать инициативу, внимание и память.</a:t>
            </a:r>
          </a:p>
          <a:p>
            <a:pPr lvl="0"/>
            <a:r>
              <a:rPr lang="ru-RU" dirty="0" smtClean="0"/>
              <a:t>Закреплять умение выполнять индивидуальные и коллективные поручения, научить детей видеть результат своего труда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Обогащать словарный запас ребенка.</a:t>
            </a:r>
          </a:p>
          <a:p>
            <a:pPr lvl="0"/>
            <a:r>
              <a:rPr lang="ru-RU" dirty="0" smtClean="0"/>
              <a:t>Привлечь к работе проекта детей, воспитателей и родителей.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</a:pPr>
            <a:r>
              <a:rPr lang="ru-RU" sz="24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План работы по подготовки проекта</a:t>
            </a:r>
            <a:r>
              <a:rPr lang="ru-RU" sz="14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:</a:t>
            </a:r>
            <a:r>
              <a:rPr lang="ru-RU" sz="14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14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ru-RU" sz="14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 </a:t>
            </a:r>
            <a:endParaRPr lang="ru-RU" sz="1400" spc="0" dirty="0">
              <a:ln>
                <a:noFill/>
              </a:ln>
              <a:solidFill>
                <a:prstClr val="white"/>
              </a:solidFill>
              <a:effectLst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71612"/>
            <a:ext cx="8229600" cy="457200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Название проекта     </a:t>
            </a:r>
            <a:r>
              <a:rPr lang="ru-RU" u="sng" dirty="0" smtClean="0"/>
              <a:t>«Луковое счастье»</a:t>
            </a:r>
            <a:endParaRPr lang="ru-RU" dirty="0" smtClean="0"/>
          </a:p>
          <a:p>
            <a:pPr lvl="0"/>
            <a:r>
              <a:rPr lang="ru-RU" dirty="0" smtClean="0"/>
              <a:t>Тематическое поле      </a:t>
            </a:r>
            <a:r>
              <a:rPr lang="ru-RU" u="sng" dirty="0" smtClean="0"/>
              <a:t>Экологическое воспитание</a:t>
            </a:r>
            <a:endParaRPr lang="ru-RU" dirty="0" smtClean="0"/>
          </a:p>
          <a:p>
            <a:pPr lvl="0"/>
            <a:r>
              <a:rPr lang="ru-RU" dirty="0" smtClean="0"/>
              <a:t>Проблема:  </a:t>
            </a:r>
            <a:r>
              <a:rPr lang="ru-RU" u="sng" dirty="0" smtClean="0"/>
              <a:t>Дать детям представления об экспериментировании и</a:t>
            </a:r>
            <a:r>
              <a:rPr lang="ru-RU" dirty="0" smtClean="0"/>
              <a:t> </a:t>
            </a:r>
            <a:r>
              <a:rPr lang="ru-RU" u="sng" dirty="0" smtClean="0"/>
              <a:t>научить делать простейшие выводы</a:t>
            </a:r>
            <a:endParaRPr lang="ru-RU" dirty="0" smtClean="0"/>
          </a:p>
          <a:p>
            <a:pPr lvl="0"/>
            <a:r>
              <a:rPr lang="ru-RU" dirty="0" smtClean="0"/>
              <a:t>Цель: </a:t>
            </a:r>
            <a:r>
              <a:rPr lang="ru-RU" u="sng" dirty="0" smtClean="0"/>
              <a:t>Формировать представления детей об условиях для роста растений и умение понимать простейшие взаимосвязи в природе</a:t>
            </a:r>
            <a:endParaRPr lang="ru-RU" dirty="0" smtClean="0"/>
          </a:p>
          <a:p>
            <a:pPr lvl="0"/>
            <a:r>
              <a:rPr lang="ru-RU" u="sng" dirty="0" smtClean="0"/>
              <a:t>Задачи: </a:t>
            </a:r>
            <a:endParaRPr lang="ru-RU" dirty="0" smtClean="0"/>
          </a:p>
          <a:p>
            <a:pPr lvl="0"/>
            <a:r>
              <a:rPr lang="ru-RU" dirty="0" smtClean="0"/>
              <a:t>Познакомить  детей с посадкой лука на подоконнике.</a:t>
            </a:r>
          </a:p>
          <a:p>
            <a:pPr lvl="0"/>
            <a:r>
              <a:rPr lang="ru-RU" dirty="0" smtClean="0"/>
              <a:t>Формировать знания детей  об уходе за луком зимой в группе.</a:t>
            </a:r>
          </a:p>
          <a:p>
            <a:pPr lvl="0"/>
            <a:r>
              <a:rPr lang="ru-RU" dirty="0" smtClean="0"/>
              <a:t>Формировать представление детей о необходимости света, тепла, воды для роста луковиц.</a:t>
            </a:r>
          </a:p>
          <a:p>
            <a:pPr lvl="0"/>
            <a:r>
              <a:rPr lang="ru-RU" dirty="0" smtClean="0"/>
              <a:t>Фиксировать представление детей об изменениях роста луковиц в стаканах: с водой, теплом и светом; с водой, теплом и без света; без воды, с теплом и светом. </a:t>
            </a:r>
          </a:p>
          <a:p>
            <a:pPr lvl="0"/>
            <a:r>
              <a:rPr lang="ru-RU" dirty="0" smtClean="0"/>
              <a:t>Продолжать прививать правильное и бережное отношение к природе.</a:t>
            </a:r>
          </a:p>
          <a:p>
            <a:pPr lvl="0"/>
            <a:r>
              <a:rPr lang="ru-RU" dirty="0" smtClean="0"/>
              <a:t>Активизировать инициативу, внимание и память.</a:t>
            </a:r>
          </a:p>
          <a:p>
            <a:pPr lvl="0"/>
            <a:r>
              <a:rPr lang="ru-RU" dirty="0" smtClean="0"/>
              <a:t>Закреплять умение выполнять индивидуальные и коллективные поручения, научить детей видеть результат своего труда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Обогащать словарный запас ребенка.</a:t>
            </a:r>
          </a:p>
          <a:p>
            <a:pPr lvl="0"/>
            <a:r>
              <a:rPr lang="ru-RU" dirty="0" smtClean="0"/>
              <a:t>Привлечь к работе проекта детей, воспитателей и родителей. </a:t>
            </a:r>
          </a:p>
          <a:p>
            <a:pPr lvl="0"/>
            <a:r>
              <a:rPr lang="ru-RU" dirty="0" smtClean="0"/>
              <a:t>Сценарий совместной деятельности по решению задач (основные шаги по реализации проекта)  </a:t>
            </a:r>
            <a:r>
              <a:rPr lang="ru-RU" u="sng" dirty="0" smtClean="0"/>
              <a:t>Определить цель, задачи проекта; выбрать </a:t>
            </a:r>
            <a:r>
              <a:rPr lang="ru-RU" sz="2500" u="sng" dirty="0" smtClean="0"/>
              <a:t>объект</a:t>
            </a:r>
            <a:r>
              <a:rPr lang="ru-RU" sz="2500" dirty="0" smtClean="0"/>
              <a:t> </a:t>
            </a:r>
            <a:r>
              <a:rPr lang="ru-RU" u="sng" dirty="0" smtClean="0"/>
              <a:t>наблюдений; провести экспериментирование; фиксировать результат экспериментирования; сделать простейшие выводы.</a:t>
            </a:r>
            <a:endParaRPr lang="ru-RU" dirty="0" smtClean="0"/>
          </a:p>
          <a:p>
            <a:pPr lvl="0"/>
            <a:r>
              <a:rPr lang="ru-RU" dirty="0" smtClean="0"/>
              <a:t>Описание          продукта,          полученного          в          результате         проекта                </a:t>
            </a:r>
            <a:r>
              <a:rPr lang="ru-RU" u="sng" dirty="0" smtClean="0"/>
              <a:t>зеленый лук</a:t>
            </a:r>
            <a:endParaRPr lang="ru-RU" dirty="0" smtClean="0"/>
          </a:p>
          <a:p>
            <a:pPr lvl="0"/>
            <a:r>
              <a:rPr lang="ru-RU" dirty="0" smtClean="0"/>
              <a:t>Вид проекта        </a:t>
            </a:r>
            <a:r>
              <a:rPr lang="ru-RU" u="sng" dirty="0" smtClean="0"/>
              <a:t>Проект средней продолжительности с 01.03.2012 по 31.03.2012</a:t>
            </a:r>
            <a:r>
              <a:rPr lang="ru-RU" dirty="0" smtClean="0"/>
              <a:t>	</a:t>
            </a:r>
          </a:p>
          <a:p>
            <a:pPr lvl="0"/>
            <a:r>
              <a:rPr lang="ru-RU" dirty="0" smtClean="0"/>
              <a:t>Состав участников     </a:t>
            </a:r>
            <a:r>
              <a:rPr lang="ru-RU" u="sng" dirty="0" smtClean="0"/>
              <a:t>дети второй младшей группы  МБДОУ Д/с № 1</a:t>
            </a:r>
            <a:r>
              <a:rPr lang="ru-RU" dirty="0" smtClean="0"/>
              <a:t> </a:t>
            </a:r>
            <a:r>
              <a:rPr lang="ru-RU" u="sng" dirty="0" smtClean="0"/>
              <a:t>«Аленушка», родители и воспитатели группы.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</a:pPr>
            <a:r>
              <a:rPr lang="ru-RU" sz="2400" b="1" spc="0" dirty="0" smtClean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Матрица </a:t>
            </a:r>
            <a:r>
              <a:rPr lang="ru-RU" sz="2400" b="1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>проекта</a:t>
            </a:r>
            <a:r>
              <a:rPr lang="ru-RU" sz="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  <a:t/>
            </a:r>
            <a:br>
              <a:rPr lang="ru-RU" sz="800" spc="0" dirty="0">
                <a:ln>
                  <a:noFill/>
                </a:ln>
                <a:solidFill>
                  <a:prstClr val="white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/>
          <a:lstStyle/>
          <a:p>
            <a:r>
              <a:rPr lang="ru-RU" dirty="0" smtClean="0"/>
              <a:t>Проект был начат 01.03.2012 года, закончен 31.03.2012 года.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305800" cy="2143140"/>
          </a:xfrm>
        </p:spPr>
        <p:txBody>
          <a:bodyPr/>
          <a:lstStyle/>
          <a:p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dirty="0" smtClean="0"/>
              <a:t> «Луковое счастье»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8E54C-2125-4F04-9106-D713D054F9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0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276872"/>
            <a:ext cx="4320000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посадке лука. Наливаем воду в контейнер «лук и грядка».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6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132856"/>
            <a:ext cx="4320000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Сажаем лук.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0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1916832"/>
            <a:ext cx="4320000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Лук посажен.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корешки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020148" y="1916832"/>
            <a:ext cx="247704" cy="425117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5" descr="Фото0018_00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2348880"/>
            <a:ext cx="4320000" cy="3236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0025_00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2204864"/>
            <a:ext cx="4320000" cy="3240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Наблюдаем первые ростки.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186</TotalTime>
  <Words>154</Words>
  <Application>Microsoft Office PowerPoint</Application>
  <PresentationFormat>Экран (4:3)</PresentationFormat>
  <Paragraphs>58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 .   </vt:lpstr>
      <vt:lpstr>План работы по подготовки проекта:  </vt:lpstr>
      <vt:lpstr>Матрица проекта </vt:lpstr>
      <vt:lpstr>Презентация проекта  «Луковое счастье»</vt:lpstr>
      <vt:lpstr>Подготовка к посадке лука. Наливаем воду в контейнер «лук и грядка».</vt:lpstr>
      <vt:lpstr>Сажаем лук.</vt:lpstr>
      <vt:lpstr>Лук посажен.</vt:lpstr>
      <vt:lpstr>Первые корешки</vt:lpstr>
      <vt:lpstr>Наблюдаем первые ростки.</vt:lpstr>
      <vt:lpstr>Вот и вырос наш лучок: и корешки и перышки !</vt:lpstr>
      <vt:lpstr>Лук посажен в воду и поставлен в тёмное место.</vt:lpstr>
      <vt:lpstr>Лук посажен в воду и поставлен в тёплое место на подоконник.</vt:lpstr>
      <vt:lpstr>Лук посажен без воды и поставлен в тёплое место на подоконник.</vt:lpstr>
      <vt:lpstr>Лук, который рос без воды.</vt:lpstr>
      <vt:lpstr>Лук, который рос в воде, но без света.</vt:lpstr>
      <vt:lpstr>Лук, который рос в воде, в тепле.</vt:lpstr>
      <vt:lpstr>А вот и результат !!!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 «Луковое счастье»</dc:title>
  <dc:creator>User</dc:creator>
  <cp:lastModifiedBy>ВЛАД</cp:lastModifiedBy>
  <cp:revision>38</cp:revision>
  <dcterms:created xsi:type="dcterms:W3CDTF">2012-04-08T17:06:01Z</dcterms:created>
  <dcterms:modified xsi:type="dcterms:W3CDTF">2013-06-06T17:21:29Z</dcterms:modified>
</cp:coreProperties>
</file>