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1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E6530A-B6FE-4BDF-A087-CBABBC9AEA4F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C873FD-9221-419E-BE50-F2CA5E266C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E6530A-B6FE-4BDF-A087-CBABBC9AEA4F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C873FD-9221-419E-BE50-F2CA5E266C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E6530A-B6FE-4BDF-A087-CBABBC9AEA4F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C873FD-9221-419E-BE50-F2CA5E266C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E6530A-B6FE-4BDF-A087-CBABBC9AEA4F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C873FD-9221-419E-BE50-F2CA5E266C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E6530A-B6FE-4BDF-A087-CBABBC9AEA4F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C873FD-9221-419E-BE50-F2CA5E266C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E6530A-B6FE-4BDF-A087-CBABBC9AEA4F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C873FD-9221-419E-BE50-F2CA5E266C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E6530A-B6FE-4BDF-A087-CBABBC9AEA4F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C873FD-9221-419E-BE50-F2CA5E266C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E6530A-B6FE-4BDF-A087-CBABBC9AEA4F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C873FD-9221-419E-BE50-F2CA5E266C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E6530A-B6FE-4BDF-A087-CBABBC9AEA4F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C873FD-9221-419E-BE50-F2CA5E266C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E6530A-B6FE-4BDF-A087-CBABBC9AEA4F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C873FD-9221-419E-BE50-F2CA5E266C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E6530A-B6FE-4BDF-A087-CBABBC9AEA4F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C873FD-9221-419E-BE50-F2CA5E266C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2E6530A-B6FE-4BDF-A087-CBABBC9AEA4F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FC873FD-9221-419E-BE50-F2CA5E266C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/>
          </a:bodyPr>
          <a:lstStyle/>
          <a:p>
            <a:r>
              <a:rPr lang="ru-RU" sz="2700" b="1" i="1" dirty="0" smtClean="0">
                <a:solidFill>
                  <a:schemeClr val="accent3">
                    <a:lumMod val="75000"/>
                  </a:schemeClr>
                </a:solidFill>
              </a:rPr>
              <a:t>Презентация </a:t>
            </a:r>
            <a:r>
              <a:rPr lang="ru-RU" sz="2700" b="1" i="1" dirty="0" smtClean="0">
                <a:solidFill>
                  <a:schemeClr val="accent3">
                    <a:lumMod val="75000"/>
                  </a:schemeClr>
                </a:solidFill>
              </a:rPr>
              <a:t>груп</a:t>
            </a:r>
            <a:r>
              <a:rPr lang="ru-RU" sz="2700" i="1" dirty="0" smtClean="0">
                <a:solidFill>
                  <a:schemeClr val="accent3">
                    <a:lumMod val="75000"/>
                  </a:schemeClr>
                </a:solidFill>
              </a:rPr>
              <a:t>пы «Светлячок</a:t>
            </a:r>
            <a:r>
              <a:rPr lang="ru-RU" sz="2700" i="1" smtClean="0">
                <a:solidFill>
                  <a:schemeClr val="accent3">
                    <a:lumMod val="75000"/>
                  </a:schemeClr>
                </a:solidFill>
              </a:rPr>
              <a:t>»</a:t>
            </a:r>
            <a:r>
              <a:rPr lang="ru-RU" sz="1800" i="1" smtClean="0"/>
              <a:t>  </a:t>
            </a:r>
            <a:br>
              <a:rPr lang="ru-RU" sz="1800" i="1" smtClean="0"/>
            </a:br>
            <a:r>
              <a:rPr lang="ru-RU" sz="1800" i="1" smtClean="0"/>
              <a:t> </a:t>
            </a:r>
            <a:r>
              <a:rPr lang="ru-RU" sz="1800" i="1" smtClean="0"/>
              <a:t>                  </a:t>
            </a:r>
            <a:r>
              <a:rPr lang="ru-RU" sz="1800" i="1" smtClean="0"/>
              <a:t> </a:t>
            </a:r>
            <a:r>
              <a:rPr lang="ru-RU" sz="1800" i="1" dirty="0" smtClean="0"/>
              <a:t>ГБДОУ  </a:t>
            </a:r>
            <a:r>
              <a:rPr lang="ru-RU" sz="1800" i="1" smtClean="0"/>
              <a:t>№  58 Приморского р-на    </a:t>
            </a:r>
            <a:r>
              <a:rPr lang="ru-RU" sz="1800" i="1" dirty="0" smtClean="0"/>
              <a:t>Воспитатель Якимова </a:t>
            </a:r>
            <a:r>
              <a:rPr lang="ru-RU" sz="2000" i="1" dirty="0" smtClean="0"/>
              <a:t>Л.В</a:t>
            </a:r>
            <a:r>
              <a:rPr lang="ru-RU" sz="2000" b="1" i="1" dirty="0" smtClean="0"/>
              <a:t>.</a:t>
            </a:r>
            <a:endParaRPr lang="ru-RU" sz="2000" b="1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535113"/>
            <a:ext cx="4245868" cy="1245816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Сотни маленьких огней </a:t>
            </a:r>
          </a:p>
          <a:p>
            <a:r>
              <a:rPr lang="ru-RU" sz="1800" dirty="0" smtClean="0"/>
              <a:t>На листве мерцают.</a:t>
            </a:r>
          </a:p>
          <a:p>
            <a:r>
              <a:rPr lang="ru-RU" sz="1800" dirty="0" smtClean="0"/>
              <a:t> После тёплых светлых дней </a:t>
            </a:r>
          </a:p>
          <a:p>
            <a:r>
              <a:rPr lang="ru-RU" sz="1800" dirty="0" smtClean="0"/>
              <a:t>Светлячки играют. </a:t>
            </a:r>
            <a:endParaRPr lang="ru-RU" sz="1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5724128" y="1556792"/>
            <a:ext cx="3024336" cy="1368152"/>
          </a:xfrm>
        </p:spPr>
        <p:txBody>
          <a:bodyPr>
            <a:noAutofit/>
          </a:bodyPr>
          <a:lstStyle/>
          <a:p>
            <a:r>
              <a:rPr lang="ru-RU" sz="1800" dirty="0" smtClean="0"/>
              <a:t>Он в саду ночном блуждает,</a:t>
            </a:r>
            <a:br>
              <a:rPr lang="ru-RU" sz="1800" dirty="0" smtClean="0"/>
            </a:br>
            <a:r>
              <a:rPr lang="ru-RU" sz="1800" dirty="0" smtClean="0"/>
              <a:t>Путь – дорожки освещает,</a:t>
            </a:r>
            <a:br>
              <a:rPr lang="ru-RU" sz="1800" dirty="0" smtClean="0"/>
            </a:br>
            <a:r>
              <a:rPr lang="ru-RU" sz="1800" dirty="0" smtClean="0"/>
              <a:t>Светит, словно маячок.</a:t>
            </a:r>
            <a:br>
              <a:rPr lang="ru-RU" sz="1800" dirty="0" smtClean="0"/>
            </a:br>
            <a:r>
              <a:rPr lang="ru-RU" sz="1800" dirty="0" smtClean="0"/>
              <a:t>Кто же это? </a:t>
            </a:r>
            <a:r>
              <a:rPr lang="ru-RU" sz="1800" dirty="0"/>
              <a:t>Светлячок</a:t>
            </a:r>
            <a:r>
              <a:rPr lang="ru-RU" sz="1800" dirty="0" smtClean="0"/>
              <a:t>!</a:t>
            </a:r>
            <a:endParaRPr lang="ru-RU" sz="1800" dirty="0"/>
          </a:p>
        </p:txBody>
      </p:sp>
      <p:pic>
        <p:nvPicPr>
          <p:cNvPr id="1027" name="Picture 3" descr="J:\Документы\2 МАМА ДЛЯ ТЕБЯ\Фото для презентации группы\Презент гуппы 1 (10)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573016"/>
            <a:ext cx="2284387" cy="1597849"/>
          </a:xfrm>
          <a:prstGeom prst="rect">
            <a:avLst/>
          </a:prstGeom>
          <a:noFill/>
        </p:spPr>
      </p:pic>
      <p:pic>
        <p:nvPicPr>
          <p:cNvPr id="1028" name="Picture 4" descr="J:\Документы\2 МАМА ДЛЯ ТЕБЯ\Фото для презентации группы\Презент гуппы 1 (7)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3429000"/>
            <a:ext cx="2242592" cy="1681944"/>
          </a:xfrm>
          <a:prstGeom prst="rect">
            <a:avLst/>
          </a:prstGeom>
          <a:noFill/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83568" y="188640"/>
          <a:ext cx="1108050" cy="1268760"/>
        </p:xfrm>
        <a:graphic>
          <a:graphicData uri="http://schemas.openxmlformats.org/presentationml/2006/ole">
            <p:oleObj spid="_x0000_s1026" name="Изображение" r:id="rId5" imgW="1247289" imgH="1428571" progId="StaticDib">
              <p:embed/>
            </p:oleObj>
          </a:graphicData>
        </a:graphic>
      </p:graphicFrame>
      <p:pic>
        <p:nvPicPr>
          <p:cNvPr id="1029" name="Picture 5" descr="J:\Документы\2 МАМА ДЛЯ ТЕБЯ\Фото для презентации группы\Презент гуппы 1 (9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4293096"/>
            <a:ext cx="3072342" cy="230425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843808" y="2852936"/>
            <a:ext cx="29523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Солнце спряталось. Темно.</a:t>
            </a:r>
            <a:br>
              <a:rPr lang="ru-RU" b="1" dirty="0" smtClean="0"/>
            </a:br>
            <a:r>
              <a:rPr lang="ru-RU" b="1" dirty="0" smtClean="0"/>
              <a:t>Время за полночь давно</a:t>
            </a:r>
            <a:br>
              <a:rPr lang="ru-RU" b="1" dirty="0" smtClean="0"/>
            </a:br>
            <a:r>
              <a:rPr lang="ru-RU" b="1" dirty="0" smtClean="0"/>
              <a:t>В травке яркий маячок –</a:t>
            </a:r>
            <a:br>
              <a:rPr lang="ru-RU" b="1" dirty="0" smtClean="0"/>
            </a:br>
            <a:r>
              <a:rPr lang="ru-RU" b="1" dirty="0" smtClean="0"/>
              <a:t>Притаился </a:t>
            </a:r>
            <a:r>
              <a:rPr lang="ru-RU" b="1" dirty="0" smtClean="0">
                <a:solidFill>
                  <a:srgbClr val="FF0000"/>
                </a:solidFill>
              </a:rPr>
              <a:t>светлячок.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77809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Учимся, трудимся, развлекаемся, играем </a:t>
            </a:r>
            <a:endParaRPr lang="ru-RU" sz="3200" dirty="0"/>
          </a:p>
        </p:txBody>
      </p:sp>
      <p:pic>
        <p:nvPicPr>
          <p:cNvPr id="2050" name="Picture 2" descr="J:\Документы\2 МАМА ДЛЯ ТЕБЯ\Фото для презентации группы\Презент гуппы 1 (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744"/>
            <a:ext cx="3240360" cy="2430270"/>
          </a:xfrm>
          <a:prstGeom prst="rect">
            <a:avLst/>
          </a:prstGeom>
          <a:noFill/>
        </p:spPr>
      </p:pic>
      <p:pic>
        <p:nvPicPr>
          <p:cNvPr id="2051" name="Picture 3" descr="J:\Документы\2 МАМА ДЛЯ ТЕБЯ\Фото для презентации группы\Презент гуппы 1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124746"/>
            <a:ext cx="3168352" cy="2376264"/>
          </a:xfrm>
          <a:prstGeom prst="rect">
            <a:avLst/>
          </a:prstGeom>
          <a:noFill/>
        </p:spPr>
      </p:pic>
      <p:pic>
        <p:nvPicPr>
          <p:cNvPr id="2052" name="Picture 4" descr="J:\Документы\2 МАМА ДЛЯ ТЕБЯ\Фото для презентации группы\Презент гуппы 1 (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933056"/>
            <a:ext cx="3264363" cy="2448272"/>
          </a:xfrm>
          <a:prstGeom prst="rect">
            <a:avLst/>
          </a:prstGeom>
          <a:noFill/>
        </p:spPr>
      </p:pic>
      <p:pic>
        <p:nvPicPr>
          <p:cNvPr id="2053" name="Picture 5" descr="J:\Документы\2 МАМА ДЛЯ ТЕБЯ\Фото для презентации группы\Презент гуппы 1 (5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933056"/>
            <a:ext cx="3264363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b="1" i="1" dirty="0" smtClean="0"/>
              <a:t>В этом доме все для нас -</a:t>
            </a:r>
            <a:br>
              <a:rPr lang="ru-RU" sz="2000" b="1" i="1" dirty="0" smtClean="0"/>
            </a:br>
            <a:r>
              <a:rPr lang="ru-RU" sz="2000" b="1" i="1" dirty="0" smtClean="0"/>
              <a:t>Сказки, песня и рассказ,</a:t>
            </a:r>
            <a:br>
              <a:rPr lang="ru-RU" sz="2000" b="1" i="1" dirty="0" smtClean="0"/>
            </a:br>
            <a:r>
              <a:rPr lang="ru-RU" sz="2000" b="1" i="1" dirty="0" smtClean="0"/>
              <a:t>Шумный пляс,</a:t>
            </a:r>
            <a:br>
              <a:rPr lang="ru-RU" sz="2000" b="1" i="1" dirty="0" smtClean="0"/>
            </a:br>
            <a:r>
              <a:rPr lang="ru-RU" sz="2000" b="1" i="1" dirty="0" smtClean="0"/>
              <a:t>Тихий час, -</a:t>
            </a:r>
            <a:br>
              <a:rPr lang="ru-RU" sz="2000" b="1" i="1" dirty="0" smtClean="0"/>
            </a:br>
            <a:r>
              <a:rPr lang="ru-RU" sz="2000" b="1" i="1" dirty="0" smtClean="0"/>
              <a:t>В этом доме все для нас!</a:t>
            </a:r>
            <a:endParaRPr lang="ru-RU" sz="2000" b="1" i="1" dirty="0"/>
          </a:p>
        </p:txBody>
      </p:sp>
      <p:pic>
        <p:nvPicPr>
          <p:cNvPr id="3074" name="Picture 2" descr="J:\Документы\2 МАМА ДЛЯ ТЕБЯ\Фото для презентации группы\Презент гуппы 1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365104"/>
            <a:ext cx="2688299" cy="2016224"/>
          </a:xfrm>
          <a:prstGeom prst="rect">
            <a:avLst/>
          </a:prstGeom>
          <a:noFill/>
        </p:spPr>
      </p:pic>
      <p:pic>
        <p:nvPicPr>
          <p:cNvPr id="3075" name="Picture 3" descr="J:\Документы\2 МАМА ДЛЯ ТЕБЯ\Фото для презентации группы\Презент гуппы 1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293096"/>
            <a:ext cx="2736304" cy="2052228"/>
          </a:xfrm>
          <a:prstGeom prst="rect">
            <a:avLst/>
          </a:prstGeom>
          <a:noFill/>
        </p:spPr>
      </p:pic>
      <p:pic>
        <p:nvPicPr>
          <p:cNvPr id="3076" name="Picture 4" descr="J:\Документы\2 МАМА ДЛЯ ТЕБЯ\Фото для презентации группы\Презент гуппы 1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620688"/>
            <a:ext cx="2736304" cy="2052228"/>
          </a:xfrm>
          <a:prstGeom prst="rect">
            <a:avLst/>
          </a:prstGeom>
          <a:noFill/>
        </p:spPr>
      </p:pic>
      <p:pic>
        <p:nvPicPr>
          <p:cNvPr id="3078" name="Picture 6" descr="J:\Документы\2 МАМА ДЛЯ ТЕБЯ\Фото для презентации группы\Презент гуппы 1 (1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620688"/>
            <a:ext cx="2592288" cy="194421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131840" y="2551837"/>
            <a:ext cx="37261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Я люблю свой детский сад </a:t>
            </a:r>
            <a:br>
              <a:rPr lang="ru-RU" dirty="0" smtClean="0"/>
            </a:br>
            <a:r>
              <a:rPr lang="ru-RU" dirty="0" smtClean="0"/>
              <a:t>В нем полным-полно ребят. </a:t>
            </a:r>
            <a:br>
              <a:rPr lang="ru-RU" dirty="0" smtClean="0"/>
            </a:br>
            <a:r>
              <a:rPr lang="ru-RU" dirty="0" smtClean="0"/>
              <a:t>Раз, два, три, четыре, пять… </a:t>
            </a:r>
            <a:br>
              <a:rPr lang="ru-RU" dirty="0" smtClean="0"/>
            </a:br>
            <a:r>
              <a:rPr lang="ru-RU" dirty="0" smtClean="0"/>
              <a:t>Жаль, что всех не сосчитать. </a:t>
            </a:r>
            <a:br>
              <a:rPr lang="ru-RU" dirty="0" smtClean="0"/>
            </a:br>
            <a:r>
              <a:rPr lang="ru-RU" dirty="0" smtClean="0"/>
              <a:t>Может сто их, может двести. </a:t>
            </a:r>
            <a:br>
              <a:rPr lang="ru-RU" dirty="0" smtClean="0"/>
            </a:br>
            <a:r>
              <a:rPr lang="ru-RU" dirty="0" smtClean="0"/>
              <a:t>Хорошо, когда мы вместе! 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110</TotalTime>
  <Words>43</Words>
  <Application>Microsoft Office PowerPoint</Application>
  <PresentationFormat>Экран (4:3)</PresentationFormat>
  <Paragraphs>10</Paragraphs>
  <Slides>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5" baseType="lpstr">
      <vt:lpstr>Солнцестояние</vt:lpstr>
      <vt:lpstr>Изображение</vt:lpstr>
      <vt:lpstr>Презентация группы «Светлячок»                       ГБДОУ  №  58 Приморского р-на    Воспитатель Якимова Л.В.</vt:lpstr>
      <vt:lpstr>Учимся, трудимся, развлекаемся, играем </vt:lpstr>
      <vt:lpstr> В этом доме все для нас - Сказки, песня и рассказ, Шумный пляс, Тихий час, - В этом доме все для нас!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dixel</dc:creator>
  <cp:lastModifiedBy>dixel</cp:lastModifiedBy>
  <cp:revision>12</cp:revision>
  <dcterms:created xsi:type="dcterms:W3CDTF">2012-11-25T15:49:40Z</dcterms:created>
  <dcterms:modified xsi:type="dcterms:W3CDTF">2012-11-25T18:38:14Z</dcterms:modified>
</cp:coreProperties>
</file>