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79" r:id="rId4"/>
    <p:sldId id="261" r:id="rId5"/>
    <p:sldId id="263" r:id="rId6"/>
    <p:sldId id="269" r:id="rId7"/>
    <p:sldId id="260" r:id="rId8"/>
    <p:sldId id="265" r:id="rId9"/>
    <p:sldId id="266" r:id="rId10"/>
    <p:sldId id="267" r:id="rId11"/>
    <p:sldId id="280" r:id="rId12"/>
    <p:sldId id="268" r:id="rId13"/>
    <p:sldId id="270" r:id="rId14"/>
    <p:sldId id="272" r:id="rId15"/>
    <p:sldId id="273" r:id="rId16"/>
    <p:sldId id="281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4" d="100"/>
          <a:sy n="64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3E3985-FA7C-47B5-8AC9-88A3AA4196D2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B1FD1B-0E9C-4C82-9855-F41BA931B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Театры Санкт-Петербурга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Составила: воспитатель ДС №58 Якимова Л.В.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3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dirty="0" smtClean="0"/>
              <a:t>Театр Санкт-Петербург опера.</a:t>
            </a:r>
            <a:endParaRPr lang="ru-RU" dirty="0"/>
          </a:p>
        </p:txBody>
      </p:sp>
      <p:pic>
        <p:nvPicPr>
          <p:cNvPr id="20482" name="Picture 2" descr="http://s2.afisha.net/Afisha7Files/UGPhotos/090513005126/090513183557/p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223902" cy="48245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35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Зал театра Санкт-Петербург опера</a:t>
            </a:r>
            <a:endParaRPr lang="ru-RU" dirty="0"/>
          </a:p>
        </p:txBody>
      </p:sp>
      <p:pic>
        <p:nvPicPr>
          <p:cNvPr id="46082" name="Picture 2" descr="http://peterburg2.ru/attachment/cd2659802a3f/540x359/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1772816"/>
            <a:ext cx="7412655" cy="49280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23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/>
              <a:t>Театр Балтийский дом.</a:t>
            </a:r>
            <a:endParaRPr lang="ru-RU" dirty="0"/>
          </a:p>
        </p:txBody>
      </p:sp>
      <p:pic>
        <p:nvPicPr>
          <p:cNvPr id="19458" name="Picture 2" descr="http://img1.liveinternet.ru/images/attach/c/1/49/855/49855114_Teatr_Baltiyskiy_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7560840" cy="504890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28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 оперы и балета консерватории Римского-Корсакова.</a:t>
            </a:r>
            <a:endParaRPr lang="ru-RU" dirty="0"/>
          </a:p>
        </p:txBody>
      </p:sp>
      <p:pic>
        <p:nvPicPr>
          <p:cNvPr id="34818" name="Picture 2" descr="http://vuzi-peterburga.ru/files/File/uz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632848" cy="509137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168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Театр «За Черной речкой».</a:t>
            </a:r>
            <a:endParaRPr lang="ru-RU" dirty="0"/>
          </a:p>
        </p:txBody>
      </p:sp>
      <p:pic>
        <p:nvPicPr>
          <p:cNvPr id="32772" name="Picture 4" descr="http://assets3.the-village.ru/assets/article_image-image/bf/be/1195569/article_image-image-article.929ddcc8-7646-4ae4-af6b-5b625a5896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6840760" cy="45566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20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Театр музыкальной комедии</a:t>
            </a:r>
            <a:endParaRPr lang="ru-RU" dirty="0"/>
          </a:p>
        </p:txBody>
      </p:sp>
      <p:pic>
        <p:nvPicPr>
          <p:cNvPr id="31746" name="Picture 2" descr="http://www.serzh.ru/landscapes/artsq/images/img-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624736" cy="4966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14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Фойе театра музыкальной комедии.</a:t>
            </a:r>
            <a:endParaRPr lang="ru-RU" dirty="0"/>
          </a:p>
        </p:txBody>
      </p:sp>
      <p:pic>
        <p:nvPicPr>
          <p:cNvPr id="47106" name="Picture 2" descr="http://furnitura24.ru/pics/f_average/2009/9/2/148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1268760"/>
            <a:ext cx="6817865" cy="51282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159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80728"/>
          </a:xfrm>
        </p:spPr>
        <p:txBody>
          <a:bodyPr/>
          <a:lstStyle/>
          <a:p>
            <a:pPr algn="ctr"/>
            <a:r>
              <a:rPr lang="ru-RU" dirty="0" smtClean="0"/>
              <a:t>Театр юного зрителя.</a:t>
            </a:r>
            <a:endParaRPr lang="ru-RU" dirty="0"/>
          </a:p>
        </p:txBody>
      </p:sp>
      <p:pic>
        <p:nvPicPr>
          <p:cNvPr id="38914" name="Picture 2" descr="http://www.cityspb.ru/f/a0/ru/auto/201105/13173816.1.jpg?maxw=6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40997"/>
            <a:ext cx="8694787" cy="525856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23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 им. В.Ф. Комиссаржевской.</a:t>
            </a:r>
            <a:endParaRPr lang="ru-RU" dirty="0"/>
          </a:p>
        </p:txBody>
      </p:sp>
      <p:pic>
        <p:nvPicPr>
          <p:cNvPr id="37890" name="Picture 2" descr="http://traveltipz.ru/gallery/10/48410/1024x768/96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24936" cy="533057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15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 комедии им.Н.П. Акимова.</a:t>
            </a:r>
            <a:endParaRPr lang="ru-RU" dirty="0"/>
          </a:p>
        </p:txBody>
      </p:sp>
      <p:pic>
        <p:nvPicPr>
          <p:cNvPr id="36866" name="Picture 2" descr="http://novostispb.ru/data/news/img/1781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272808" cy="491212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129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БДТ им. Товстоногова</a:t>
            </a:r>
            <a:endParaRPr lang="ru-RU" dirty="0"/>
          </a:p>
        </p:txBody>
      </p:sp>
      <p:pic>
        <p:nvPicPr>
          <p:cNvPr id="23554" name="Picture 2" descr="http://www.ethnospb.ru/photo/people/9ece1618df18974c6c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696744" cy="51786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Большой театр кукол.</a:t>
            </a:r>
            <a:endParaRPr lang="ru-RU" dirty="0"/>
          </a:p>
        </p:txBody>
      </p:sp>
      <p:pic>
        <p:nvPicPr>
          <p:cNvPr id="35842" name="Picture 2" descr="http://img1.liveinternet.ru/images/attach/c/1/59/97/59097898_Bolshoy_teatr_kuk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1461291"/>
            <a:ext cx="6336704" cy="51806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Зал театра БДТ им. Товстоногова.</a:t>
            </a:r>
            <a:endParaRPr lang="ru-RU" dirty="0"/>
          </a:p>
        </p:txBody>
      </p:sp>
      <p:pic>
        <p:nvPicPr>
          <p:cNvPr id="45058" name="Picture 2" descr="http://photogrammetria.ru/uploads/posts/2012-05/1338312672_dscn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6714205" cy="46085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20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Александринский театр</a:t>
            </a:r>
            <a:endParaRPr lang="ru-RU" dirty="0"/>
          </a:p>
        </p:txBody>
      </p:sp>
      <p:pic>
        <p:nvPicPr>
          <p:cNvPr id="26626" name="Picture 2" descr="http://img0.liveinternet.ru/images/attach/c/2/72/564/72564800_Tea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488832" cy="498980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02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Мариинский</a:t>
            </a:r>
            <a:r>
              <a:rPr lang="ru-RU" dirty="0" smtClean="0"/>
              <a:t> театр</a:t>
            </a:r>
            <a:endParaRPr lang="ru-RU" dirty="0"/>
          </a:p>
        </p:txBody>
      </p:sp>
      <p:pic>
        <p:nvPicPr>
          <p:cNvPr id="24578" name="Picture 2" descr="http://www.metronews.ru/_internal/gxml!0/4dntvuhh2yeo4npyb3igdet73odaolf$gmwe0taba3gp4vp25ed4wob9bdg7bz/37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857035" cy="40324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335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Зал </a:t>
            </a:r>
            <a:r>
              <a:rPr lang="ru-RU" dirty="0" err="1" smtClean="0"/>
              <a:t>Мариинского</a:t>
            </a:r>
            <a:r>
              <a:rPr lang="ru-RU" dirty="0" smtClean="0"/>
              <a:t> театра</a:t>
            </a:r>
            <a:endParaRPr lang="ru-RU" dirty="0"/>
          </a:p>
        </p:txBody>
      </p:sp>
      <p:pic>
        <p:nvPicPr>
          <p:cNvPr id="18434" name="Picture 2" descr="http://img-fotki.yandex.ru/get/3800/karag-lina.4/0_17d31_f817134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344815" cy="49209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 имени </a:t>
            </a:r>
            <a:r>
              <a:rPr lang="ru-RU" dirty="0" err="1" smtClean="0"/>
              <a:t>Ленсовета</a:t>
            </a:r>
            <a:endParaRPr lang="ru-RU" dirty="0"/>
          </a:p>
        </p:txBody>
      </p:sp>
      <p:pic>
        <p:nvPicPr>
          <p:cNvPr id="27650" name="Picture 2" descr="http://www.kornilova.by/upload/iblock/68f/image1418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7143194" cy="44644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023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 русской антрепризы                   им. А. Миронова.</a:t>
            </a:r>
            <a:endParaRPr lang="ru-RU" dirty="0"/>
          </a:p>
        </p:txBody>
      </p:sp>
      <p:pic>
        <p:nvPicPr>
          <p:cNvPr id="22530" name="Picture 2" descr="http://www.mironov-theatre.ru/zaglavie/thea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6792"/>
            <a:ext cx="3315938" cy="50405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45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Малый драматический театр Европы.</a:t>
            </a:r>
            <a:endParaRPr lang="ru-RU" dirty="0"/>
          </a:p>
        </p:txBody>
      </p:sp>
      <p:pic>
        <p:nvPicPr>
          <p:cNvPr id="21508" name="Picture 4" descr="http://www.metronews.ru/novosti/v-peterburge-besplatno-pokazhut-luchshie-detskie-spektakli/Tpokfa---5vDOAzDGW7YU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768752" cy="52501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19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422</TotalTime>
  <Words>100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Театры Санкт-Петербурга</vt:lpstr>
      <vt:lpstr>БДТ им. Товстоногова</vt:lpstr>
      <vt:lpstr>Зал театра БДТ им. Товстоногова.</vt:lpstr>
      <vt:lpstr>Александринский театр</vt:lpstr>
      <vt:lpstr>Мариинский театр</vt:lpstr>
      <vt:lpstr>Зал Мариинского театра</vt:lpstr>
      <vt:lpstr>Театр имени Ленсовета</vt:lpstr>
      <vt:lpstr>Театр русской антрепризы                   им. А. Миронова.</vt:lpstr>
      <vt:lpstr>Малый драматический театр Европы.</vt:lpstr>
      <vt:lpstr>Театр Санкт-Петербург опера.</vt:lpstr>
      <vt:lpstr>Зал театра Санкт-Петербург опера</vt:lpstr>
      <vt:lpstr>Театр Балтийский дом.</vt:lpstr>
      <vt:lpstr>Театр оперы и балета консерватории Римского-Корсакова.</vt:lpstr>
      <vt:lpstr>Театр «За Черной речкой».</vt:lpstr>
      <vt:lpstr>Театр музыкальной комедии</vt:lpstr>
      <vt:lpstr>Фойе театра музыкальной комедии.</vt:lpstr>
      <vt:lpstr>Театр юного зрителя.</vt:lpstr>
      <vt:lpstr>Театр им. В.Ф. Комиссаржевской.</vt:lpstr>
      <vt:lpstr>Театр комедии им.Н.П. Акимова.</vt:lpstr>
      <vt:lpstr>Большой театр кукол.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dixel</dc:creator>
  <cp:lastModifiedBy>dixel</cp:lastModifiedBy>
  <cp:revision>24</cp:revision>
  <dcterms:created xsi:type="dcterms:W3CDTF">2012-11-23T16:50:53Z</dcterms:created>
  <dcterms:modified xsi:type="dcterms:W3CDTF">2012-11-25T19:25:03Z</dcterms:modified>
</cp:coreProperties>
</file>