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ECAD-E2D5-43ED-9DDD-449800D7058D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669F-6AE9-4058-A48B-2D99CDFE7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 КАРТИН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4624"/>
            <a:ext cx="7920880" cy="66967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00" y="540000"/>
            <a:ext cx="1440000" cy="1440160"/>
          </a:xfrm>
          <a:prstGeom prst="rect">
            <a:avLst/>
          </a:prstGeom>
          <a:solidFill>
            <a:srgbClr val="FF0000"/>
          </a:solidFill>
          <a:ln w="9525" cmpd="dbl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000" y="540000"/>
            <a:ext cx="1440160" cy="1440161"/>
          </a:xfrm>
          <a:prstGeom prst="rect">
            <a:avLst/>
          </a:prstGeom>
          <a:noFill/>
          <a:ln w="9525" cmpd="sng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6000" y="540000"/>
            <a:ext cx="1440160" cy="1440000"/>
          </a:xfrm>
          <a:prstGeom prst="rect">
            <a:avLst/>
          </a:prstGeom>
          <a:noFill/>
          <a:ln w="9525" cmpd="dbl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6000" y="540000"/>
            <a:ext cx="1440008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2000" y="2708920"/>
            <a:ext cx="1440000" cy="143959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 l="5175" r="3324"/>
          <a:stretch>
            <a:fillRect/>
          </a:stretch>
        </p:blipFill>
        <p:spPr bwMode="auto">
          <a:xfrm>
            <a:off x="2052000" y="270892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6000" y="270892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16000" y="270892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000" y="4869159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2000" y="486916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6000" y="4869159"/>
            <a:ext cx="1440161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16000" y="4869159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16000" y="54000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16000" y="270892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42" name="Picture 18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16000" y="4869159"/>
            <a:ext cx="1440000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1440000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879" y="54868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4868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279" y="54868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708919"/>
            <a:ext cx="1440160" cy="144016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18" y="2708920"/>
            <a:ext cx="1440000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6" name="Picture 8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280" y="2708920"/>
            <a:ext cx="1440000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7" name="Picture 9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18" y="486916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8" name="Picture 10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879" y="486916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4869159"/>
            <a:ext cx="1440160" cy="144016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60" name="Picture 12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280" y="486916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61" name="Picture 1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2320" y="54868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2708920"/>
            <a:ext cx="144016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63" name="Picture 15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4869160"/>
            <a:ext cx="1440000" cy="144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64" name="Picture 16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51720" y="2708920"/>
            <a:ext cx="1440000" cy="1440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Nestlé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RUArtyomSe</dc:creator>
  <cp:lastModifiedBy>RUArtyomSe</cp:lastModifiedBy>
  <cp:revision>20</cp:revision>
  <dcterms:created xsi:type="dcterms:W3CDTF">2012-07-11T07:40:22Z</dcterms:created>
  <dcterms:modified xsi:type="dcterms:W3CDTF">2012-07-11T08:55:15Z</dcterms:modified>
</cp:coreProperties>
</file>