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572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9144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3716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8288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4" y="-2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1717338"/>
            <a:ext cx="0" cy="248221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3FD017-98BA-4210-8BB0-D021F191D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C05797-73E1-45B2-A789-95DBF1454D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31763"/>
            <a:ext cx="2055812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8213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46D4C1-3AD2-4CFD-B3E9-D03FEA1D41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642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fld id="{3EF320A8-D1C6-4FD6-B712-96F5DFA898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677030-5ACA-49B1-826D-FD4E13F689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8FDC7A-C42D-4820-B071-2409635464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9172BA-562B-4142-B522-85AE15BF93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EAC5C7-C131-4693-BA81-635F40BB74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0E125B-8212-478A-95AD-6B2DD83DD1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246336-718F-464E-ADC8-E2710CDA2C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A00CC1-530E-482B-8F75-1D776E2BB6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A7B1C1-B16C-41DA-B6FF-D4FFAAC98D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1FADB6-1868-48A3-A602-1AFC7DA803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F5D583-1634-4003-8C43-065EE8A902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7063EE-9158-43D2-8FC1-786FF39D37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4DBD91-D72A-46B7-81DA-49EF239107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AD3073-C738-4E4A-9B0B-47BD319933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906CDD-A3AB-4DAD-A4B3-4FB9B4710E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CBD682-CEA1-4487-8282-E0E07D658A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8EF97-F071-4A68-84A2-2910A2007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43A68-F8F9-4643-846E-71AA685BD5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2EF3D5-296B-4D19-926D-886D13D0A4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8085F4-65C2-417E-B764-28E45AEB47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5F03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642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EEE116A-6D3E-41AF-ADFC-2A1AA610612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2pPr>
      <a:lvl3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3pPr>
      <a:lvl4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4pPr>
      <a:lvl5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5pPr>
      <a:lvl6pPr marL="4572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6pPr>
      <a:lvl7pPr marL="9144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7pPr>
      <a:lvl8pPr marL="13716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8pPr>
      <a:lvl9pPr marL="18288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9pPr>
    </p:titleStyle>
    <p:bodyStyle>
      <a:lvl1pPr marL="339725" indent="-339725" algn="l" defTabSz="449263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0000"/>
        </a:lnSpc>
        <a:spcBef>
          <a:spcPts val="700"/>
        </a:spcBef>
        <a:spcAft>
          <a:spcPct val="0"/>
        </a:spcAft>
        <a:buClr>
          <a:srgbClr val="FEEC94"/>
        </a:buClr>
        <a:buSzPct val="60000"/>
        <a:buFont typeface="Wingdings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CCCC00"/>
        </a:buClr>
        <a:buSzPct val="60000"/>
        <a:buFont typeface="Wingdings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5F03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B5F03"/>
                </a:gs>
                <a:gs pos="100000">
                  <a:srgbClr val="99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28800"/>
            <a:ext cx="7769225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77EE800-5589-48D2-B2BE-F00C7E9AC62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2pPr>
      <a:lvl3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3pPr>
      <a:lvl4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4pPr>
      <a:lvl5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5pPr>
      <a:lvl6pPr marL="4572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6pPr>
      <a:lvl7pPr marL="9144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7pPr>
      <a:lvl8pPr marL="13716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8pPr>
      <a:lvl9pPr marL="18288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cs typeface="Arial Unicode MS" charset="0"/>
        </a:defRPr>
      </a:lvl9pPr>
    </p:titleStyle>
    <p:bodyStyle>
      <a:lvl1pPr marL="339725" indent="-339725" algn="l" defTabSz="449263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0000"/>
        </a:lnSpc>
        <a:spcBef>
          <a:spcPts val="700"/>
        </a:spcBef>
        <a:spcAft>
          <a:spcPct val="0"/>
        </a:spcAft>
        <a:buClr>
          <a:srgbClr val="FEEC94"/>
        </a:buClr>
        <a:buSzPct val="60000"/>
        <a:buFont typeface="Wingdings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CCCC00"/>
        </a:buClr>
        <a:buSzPct val="60000"/>
        <a:buFont typeface="Wingdings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5725"/>
            <a:ext cx="8228013" cy="152876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Урок математики в 1 классе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624388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Тема: Табличное сложение и  вычитание с переходом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           через десяток.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Цели: Совершенствовать умение вычитать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          и складывать число по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          частям; закрепить знания состава числа,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          названий компонентов при сложении и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          вычитании, формировать умение решать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          задачи в два действия; способствовать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          развитию  умения сравнивать, доказывать и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          делать выводы; содействовать воспитанию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          культуры поведения.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69925" y="277813"/>
            <a:ext cx="8945977" cy="670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9+4-6+4+8-5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0988" y="1600200"/>
            <a:ext cx="6042025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4038600" cy="4530725"/>
          </a:xfrm>
          <a:ln/>
        </p:spPr>
        <p:txBody>
          <a:bodyPr anchor="t"/>
          <a:lstStyle/>
          <a:p>
            <a:pPr marL="339725" indent="-339725" algn="l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0">
                <a:solidFill>
                  <a:srgbClr val="FFFFFF"/>
                </a:solidFill>
              </a:rPr>
              <a:t>*+7=14</a:t>
            </a:r>
          </a:p>
          <a:p>
            <a:pPr marL="339725" indent="-339725" algn="l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0">
                <a:solidFill>
                  <a:srgbClr val="FFFFFF"/>
                </a:solidFill>
              </a:rPr>
              <a:t>8+*=12</a:t>
            </a:r>
          </a:p>
          <a:p>
            <a:pPr marL="339725" indent="-339725" algn="l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0">
                <a:solidFill>
                  <a:srgbClr val="FFFFFF"/>
                </a:solidFill>
              </a:rPr>
              <a:t>*-6=10</a:t>
            </a:r>
          </a:p>
          <a:p>
            <a:pPr marL="339725" indent="-339725" algn="l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0">
                <a:solidFill>
                  <a:srgbClr val="FFFFFF"/>
                </a:solidFill>
              </a:rPr>
              <a:t>14-*=4</a:t>
            </a:r>
          </a:p>
          <a:p>
            <a:pPr marL="339725" indent="-339725" algn="l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0">
                <a:solidFill>
                  <a:srgbClr val="FFFFFF"/>
                </a:solidFill>
              </a:rPr>
              <a:t>8+*=14</a:t>
            </a:r>
          </a:p>
          <a:p>
            <a:pPr marL="339725" indent="-339725" algn="l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0">
                <a:solidFill>
                  <a:srgbClr val="FFFFFF"/>
                </a:solidFill>
              </a:rPr>
              <a:t>*-4=10</a:t>
            </a:r>
          </a:p>
          <a:p>
            <a:pPr marL="339725" indent="-339725" algn="l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0">
                <a:solidFill>
                  <a:srgbClr val="FFFFFF"/>
                </a:solidFill>
              </a:rPr>
              <a:t>12-*=7</a:t>
            </a:r>
          </a:p>
          <a:p>
            <a:pPr marL="339725" indent="-339725" algn="l">
              <a:spcBef>
                <a:spcPts val="800"/>
              </a:spcBef>
              <a:buClr>
                <a:srgbClr val="FFFFCC"/>
              </a:buClr>
              <a:buSzPct val="60000"/>
              <a:buFont typeface="Wingdings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0">
                <a:solidFill>
                  <a:srgbClr val="FFFFFF"/>
                </a:solidFill>
              </a:rPr>
              <a:t>10+*=14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600200"/>
            <a:ext cx="41910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Какие числа пропущены?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Помоги зайчонку. Реши задачу.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Мама испекла 10 пирожков с повидлом, а с мясом- на 6 меньше. Сколько всего пирожков испекла мама?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524000"/>
            <a:ext cx="40386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Сравни.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10+7…..18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17-10….7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9+4….12+1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10+5….10-5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11+1….13-1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19-10….18-8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676400"/>
            <a:ext cx="41148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Что записано на доске?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80010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1143000"/>
            <a:ext cx="9601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FFFFCC"/>
              </a:buClr>
              <a:buSzPct val="60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       На поляне   росло   6  ромашек и 5 васильков.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Молодцы!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800" y="1600200"/>
            <a:ext cx="6934200" cy="520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PresentationFormat>Экран (4:3)</PresentationFormat>
  <Paragraphs>34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Тема Office</vt:lpstr>
      <vt:lpstr>Урок математики в 1 классе</vt:lpstr>
      <vt:lpstr>Слайд 2</vt:lpstr>
      <vt:lpstr>9+4-6+4+8-5</vt:lpstr>
      <vt:lpstr>Какие числа пропущены?</vt:lpstr>
      <vt:lpstr>Помоги зайчонку. Реши задачу.</vt:lpstr>
      <vt:lpstr>Сравни.</vt:lpstr>
      <vt:lpstr>Что записано на доске?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111</cp:lastModifiedBy>
  <cp:revision>4</cp:revision>
  <dcterms:modified xsi:type="dcterms:W3CDTF">2011-12-17T15:56:30Z</dcterms:modified>
</cp:coreProperties>
</file>