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24B3-46CF-45C0-877B-7AD5C05D7457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BCE8-ADE6-43ED-80F9-7BDB3AF45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6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9BCE8-ADE6-43ED-80F9-7BDB3AF455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38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687A-2DDF-46F6-ABCD-59F4AC68A34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9B17-1AE1-465E-AF38-A93746AAD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hyperlink" Target="http://s10.rimg.info/58c9705f0c7a870e7adc6ef2f06f2124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bg025.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41935"/>
            <a:ext cx="8786842" cy="661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5996316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Дидактическая игра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«Кто, где живёт»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11" descr="Рисунок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4608" y="4357694"/>
            <a:ext cx="2290764" cy="229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f01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14422"/>
            <a:ext cx="1031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giky0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714884"/>
            <a:ext cx="11430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2 из 57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2571744"/>
            <a:ext cx="1547816" cy="11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5065" y="5725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Автор: воспитатель</a:t>
            </a:r>
          </a:p>
          <a:p>
            <a:r>
              <a:rPr lang="ru-RU" b="1" dirty="0">
                <a:solidFill>
                  <a:srgbClr val="FF0000"/>
                </a:solidFill>
              </a:rPr>
              <a:t>  Любовь Ивановна Заяц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МБДОУ  ДС  КВ №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0312" y="282339"/>
            <a:ext cx="24545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Цель игры: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357" y="-99392"/>
            <a:ext cx="9519265" cy="71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57232"/>
            <a:ext cx="90011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Цель игры: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познакомит детей с разными видами животных, населяющих нашу планету. Ребёнок научится обобщать картинки и распределять их по группам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месту и среде обитания.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Ход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Правила игры просты, увлекательны и содержат                                         несколько вариантов игр разного уровня сложности,                                                                                                                   направленных на развитие памяти, внимания и речи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Дети могут обобщать и классифицировать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животных   по типу: «дикие-домашние»,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«животные жарких и холодных стран».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fuzz_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IMG_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40" y="4143380"/>
            <a:ext cx="2949541" cy="25336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7" name="Picture 3" descr="F:\IMG_0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358" y="4214818"/>
            <a:ext cx="2393967" cy="24553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8" name="Picture 4" descr="F:\IMG_0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3359808" cy="26504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29" name="Picture 5" descr="F:\IMG_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0"/>
            <a:ext cx="3128045" cy="23460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 descr="F:\IMG_01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857364"/>
            <a:ext cx="3571900" cy="26789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108</Words>
  <Application>Microsoft Office PowerPoint</Application>
  <PresentationFormat>Экран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999</cp:lastModifiedBy>
  <cp:revision>20</cp:revision>
  <dcterms:created xsi:type="dcterms:W3CDTF">2013-01-21T17:06:25Z</dcterms:created>
  <dcterms:modified xsi:type="dcterms:W3CDTF">2014-02-13T18:50:26Z</dcterms:modified>
</cp:coreProperties>
</file>