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68" r:id="rId6"/>
    <p:sldId id="262" r:id="rId7"/>
    <p:sldId id="263" r:id="rId8"/>
    <p:sldId id="269" r:id="rId9"/>
    <p:sldId id="259" r:id="rId10"/>
    <p:sldId id="261" r:id="rId11"/>
    <p:sldId id="258" r:id="rId12"/>
    <p:sldId id="264" r:id="rId13"/>
    <p:sldId id="265" r:id="rId14"/>
    <p:sldId id="267" r:id="rId15"/>
    <p:sldId id="276" r:id="rId16"/>
    <p:sldId id="273" r:id="rId17"/>
    <p:sldId id="266" r:id="rId18"/>
    <p:sldId id="260" r:id="rId19"/>
    <p:sldId id="270" r:id="rId20"/>
    <p:sldId id="272" r:id="rId21"/>
    <p:sldId id="277" r:id="rId22"/>
    <p:sldId id="275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904E-999F-4B7B-8C3B-8DD877B68979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263E-ED3A-404E-9C5E-9CF7D3A58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.su/items/15779a" TargetMode="External"/><Relationship Id="rId2" Type="http://schemas.openxmlformats.org/officeDocument/2006/relationships/hyperlink" Target="http://forum.materinstvo.ru/lofiversion/index.php/t108915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einternet.ru/users/schamada/post14834813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prstTxWarp prst="textTriangleInverted">
              <a:avLst/>
            </a:prstTxWarp>
            <a:noAutofit/>
          </a:bodyPr>
          <a:lstStyle/>
          <a:p>
            <a:r>
              <a:rPr lang="ru-RU" sz="9600" b="1" i="1" dirty="0" smtClean="0">
                <a:ln w="57150">
                  <a:solidFill>
                    <a:schemeClr val="bg1"/>
                  </a:solidFill>
                </a:ln>
                <a:gradFill>
                  <a:gsLst>
                    <a:gs pos="0">
                      <a:srgbClr val="002060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Морское путешествие</a:t>
            </a:r>
            <a:endParaRPr lang="ru-RU" sz="9600" b="1" i="1" dirty="0">
              <a:ln w="57150">
                <a:solidFill>
                  <a:schemeClr val="bg1"/>
                </a:solidFill>
              </a:ln>
              <a:gradFill>
                <a:gsLst>
                  <a:gs pos="0">
                    <a:srgbClr val="002060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69538378_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48880" y="4437112"/>
            <a:ext cx="2124744" cy="20882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934670"/>
            <a:ext cx="4319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ГОУ СОШ №1051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Гордиенко Елена Владимировна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164288" y="5661248"/>
            <a:ext cx="1706488" cy="914400"/>
            <a:chOff x="7164288" y="5661248"/>
            <a:chExt cx="1706488" cy="914400"/>
          </a:xfrm>
          <a:solidFill>
            <a:srgbClr val="00B0F0"/>
          </a:solidFill>
        </p:grpSpPr>
        <p:sp>
          <p:nvSpPr>
            <p:cNvPr id="6" name="Облако 5"/>
            <p:cNvSpPr/>
            <p:nvPr/>
          </p:nvSpPr>
          <p:spPr>
            <a:xfrm>
              <a:off x="7164288" y="5661248"/>
              <a:ext cx="1706488" cy="914400"/>
            </a:xfrm>
            <a:prstGeom prst="cloud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24328" y="5877272"/>
              <a:ext cx="1010469" cy="400110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Старт</a:t>
              </a:r>
              <a:endPara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4.81481E-6 L -0.00781 -0.1666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3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77 -0.06944 C 0.13577 -0.1162 0.20244 -0.15208 0.28351 -0.15208 C 0.36719 -0.15208 0.43403 -0.1162 0.43403 -0.06944 C 0.43403 -0.02268 0.5007 0.0132 0.58438 0.0132 C 0.66546 0.0132 0.7323 -0.02268 0.7323 -0.06944 " pathEditMode="relative" rAng="0" ptsTypes="fffff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+6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8+4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7+6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8+5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9+7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9+8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6+5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6+6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9+2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9+3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7+4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9+9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8+7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Пальма: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forum.materinstvo.ru/lofiversion/index.php/t1089150.html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Море: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creative.su/items/15779a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Кораблик: </a:t>
            </a:r>
            <a:r>
              <a:rPr lang="en-US" dirty="0" smtClean="0">
                <a:hlinkClick r:id="rId4"/>
              </a:rPr>
              <a:t>http://www.liveinternet.ru/users/schamada/post148348132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8+3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9+6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0.02686 C 0.09688 0.0257 0.10261 0.02431 0.10851 0.02292 C 0.13073 0.02431 0.15226 0.02385 0.17396 0.02686 C 0.1783 0.02755 0.18646 0.04005 0.18976 0.04375 C 0.19618 0.05325 0.20833 0.06227 0.21875 0.06436 C 0.225 0.06389 0.23108 0.06412 0.23767 0.0632 C 0.23837 0.06297 0.23958 0.06135 0.24149 0.06042 C 0.24479 0.05903 0.24879 0.05811 0.25191 0.05672 C 0.25608 0.05232 0.25191 0.05556 0.25903 0.05278 C 0.27049 0.04862 0.28229 0.04653 0.2934 0.04375 C 0.2967 0.04422 0.29983 0.04399 0.30313 0.04491 C 0.30382 0.04561 0.30504 0.047 0.30608 0.04769 C 0.30903 0.04931 0.31233 0.05024 0.31597 0.05162 C 0.3184 0.05533 0.32361 0.05857 0.32795 0.06042 C 0.34045 0.05996 0.35313 0.06204 0.3658 0.05811 C 0.36719 0.05764 0.36806 0.05602 0.36927 0.05533 C 0.37014 0.05463 0.37205 0.05463 0.37361 0.05417 C 0.37604 0.05325 0.38212 0.05162 0.38212 0.05186 C 0.39219 0.04352 0.40538 0.04306 0.41736 0.04098 C 0.41806 0.04121 0.43507 0.0426 0.42327 0.04653 C 0.43264 0.06227 0.45122 0.0669 0.46597 0.06968 C 0.47882 0.07524 0.49323 0.07107 0.50642 0.06713 C 0.5125 0.0595 0.52118 0.05625 0.53004 0.05278 C 0.53264 0.04954 0.53733 0.04514 0.54115 0.04375 C 0.55261 0.04653 0.55452 0.0544 0.56372 0.06042 C 0.56823 0.06389 0.56563 0.06274 0.57101 0.06436 C 0.57257 0.06528 0.57674 0.06713 0.57674 0.0676 C 0.58941 0.06667 0.6007 0.06667 0.61354 0.06575 C 0.62604 0.06505 0.61424 0.06528 0.62118 0.06204 C 0.62761 0.05857 0.63524 0.05649 0.64167 0.05417 C 0.66649 0.05602 0.65156 0.0544 0.66493 0.05926 C 0.675 0.0676 0.67934 0.06297 0.69497 0.06204 C 0.70017 0.05996 0.70087 0.05625 0.70452 0.05162 C 0.70764 0.04676 0.70799 0.05047 0.71094 0.04098 C 0.7125 0.0345 0.71389 0.03218 0.71823 0.02825 C 0.72014 0.02176 0.72379 0.01806 0.72656 0.01274 C 0.73142 -0.00532 0.76545 -0.00115 0.77396 -0.00162 C 0.77795 -0.003 0.78142 -0.00416 0.78559 -0.00694 C 0.78993 -0.01018 0.79288 -0.01412 0.79722 -0.01689 C 0.8033 -0.02731 0.8007 -0.02129 0.80278 -0.02893 C 0.8033 -0.03125 0.80486 -0.03657 0.80486 -0.03611 C 0.80399 -0.04953 0.8066 -0.07638 0.79809 -0.08958 C 0.79583 -0.09838 0.79722 -0.0949 0.79514 -0.09976 " pathEditMode="relative" rAng="0" ptsTypes="ffffffffffffffffffffffffffffffffffffffffffA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8+8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9+5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827584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4864" y="3861048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7+7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58 -0.03495 C 0.17153 -0.03588 0.17396 -0.03703 0.17656 -0.03796 C 0.18611 -0.03703 0.19549 -0.03726 0.20486 -0.03495 C 0.20677 -0.03449 0.21042 -0.025 0.21181 -0.02222 C 0.21458 -0.01504 0.21979 -0.0081 0.22431 -0.00648 C 0.22708 -0.00694 0.22969 -0.00671 0.23229 -0.0074 C 0.23281 -0.00763 0.23333 -0.00879 0.2342 -0.00949 C 0.23559 -0.01064 0.23733 -0.01134 0.23872 -0.01226 C 0.24063 -0.01574 0.23872 -0.01319 0.24184 -0.01527 C 0.24688 -0.01851 0.25191 -0.02013 0.25677 -0.02222 C 0.25816 -0.02175 0.25955 -0.02199 0.26094 -0.02129 C 0.26129 -0.02083 0.26181 -0.01967 0.26215 -0.01921 C 0.26354 -0.01805 0.26493 -0.01736 0.26649 -0.0162 C 0.26754 -0.01342 0.26979 -0.01088 0.2717 -0.00949 C 0.27708 -0.00995 0.28264 -0.00833 0.28802 -0.01134 C 0.28872 -0.01157 0.28906 -0.01296 0.28958 -0.01342 C 0.28993 -0.01388 0.2908 -0.01388 0.29149 -0.01435 C 0.29254 -0.01504 0.29514 -0.0162 0.29514 -0.01597 C 0.29948 -0.02245 0.30521 -0.02268 0.31042 -0.0243 C 0.31077 -0.02407 0.31806 -0.02314 0.31302 -0.02013 C 0.31702 -0.0081 0.32517 -0.00463 0.33142 -0.00254 C 0.33698 0.00162 0.34323 -0.00138 0.34896 -0.00439 C 0.35156 -0.01018 0.35538 -0.01273 0.3592 -0.01527 C 0.36024 -0.01782 0.36233 -0.02106 0.36406 -0.02222 C 0.36892 -0.02013 0.36979 -0.01412 0.37379 -0.00949 C 0.3757 -0.00694 0.37465 -0.00787 0.37691 -0.00648 C 0.37761 -0.00578 0.37934 -0.00439 0.37934 -0.00416 C 0.3849 -0.00486 0.38976 -0.00486 0.39531 -0.00555 C 0.4007 -0.00601 0.39566 -0.00578 0.39861 -0.00833 C 0.40139 -0.01088 0.40469 -0.0125 0.40747 -0.01435 C 0.41823 -0.01296 0.41181 -0.01412 0.41754 -0.01041 C 0.42188 -0.00416 0.42379 -0.00763 0.43056 -0.00833 C 0.43281 -0.00995 0.43316 -0.01273 0.43472 -0.0162 C 0.43611 -0.0199 0.43629 -0.01713 0.4375 -0.0243 C 0.4382 -0.02916 0.43872 -0.03101 0.44063 -0.03402 C 0.44149 -0.03888 0.44306 -0.04166 0.44427 -0.04583 C 0.44636 -0.05949 0.46111 -0.05625 0.46476 -0.05671 C 0.46649 -0.05763 0.46806 -0.05856 0.46979 -0.06064 C 0.4717 -0.06319 0.47292 -0.0662 0.47483 -0.06828 C 0.47743 -0.07615 0.47639 -0.07152 0.47726 -0.07731 C 0.47743 -0.07916 0.47813 -0.0831 0.47813 -0.08287 C 0.47778 -0.09305 0.47882 -0.11342 0.47517 -0.12338 C 0.47431 -0.13009 0.47483 -0.12754 0.47396 -0.13125 " pathEditMode="relative" rAng="0" ptsTypes="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8+8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323528" y="2348880"/>
            <a:ext cx="1728192" cy="2088232"/>
            <a:chOff x="323528" y="2348880"/>
            <a:chExt cx="1728192" cy="2088232"/>
          </a:xfrm>
        </p:grpSpPr>
        <p:pic>
          <p:nvPicPr>
            <p:cNvPr id="8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23528" y="2420888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467544" y="2348880"/>
              <a:ext cx="1153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3851920" y="2348880"/>
            <a:ext cx="1728192" cy="2016224"/>
            <a:chOff x="3851920" y="2348880"/>
            <a:chExt cx="1728192" cy="2016224"/>
          </a:xfrm>
        </p:grpSpPr>
        <p:pic>
          <p:nvPicPr>
            <p:cNvPr id="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3851920" y="2348880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995936" y="2348880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8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7236296" y="2204864"/>
            <a:ext cx="1728192" cy="2088232"/>
            <a:chOff x="7236296" y="2204864"/>
            <a:chExt cx="1728192" cy="2088232"/>
          </a:xfrm>
        </p:grpSpPr>
        <p:pic>
          <p:nvPicPr>
            <p:cNvPr id="1026" name="Picture 2" descr="C:\Users\home\Desktop\ebbeda573de5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12" t="4650" r="9229" b="4631"/>
            <a:stretch>
              <a:fillRect/>
            </a:stretch>
          </p:blipFill>
          <p:spPr bwMode="auto">
            <a:xfrm>
              <a:off x="7236296" y="2276872"/>
              <a:ext cx="1728192" cy="201622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452320" y="2204864"/>
              <a:ext cx="12105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7" name="Picture 3" descr="C:\Users\home\Desktop\69538378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40768" y="3789040"/>
            <a:ext cx="1811511" cy="22322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116632"/>
            <a:ext cx="2117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7+5</a:t>
            </a:r>
            <a:endParaRPr lang="ru-RU" sz="9600" b="1" i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1584" y="6292256"/>
            <a:ext cx="1042416" cy="565744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2453 C -0.04306 0.02291 -0.03507 0.02037 -0.02622 0.01852 C 0.00451 0.0206 0.03559 0.01967 0.06614 0.02453 C 0.07274 0.02546 0.08507 0.04514 0.08889 0.05092 C 0.09861 0.06574 0.11562 0.07963 0.12986 0.0831 C 0.13837 0.08241 0.14705 0.08287 0.15555 0.08125 C 0.15781 0.08078 0.15955 0.07824 0.16163 0.07708 C 0.16649 0.07453 0.17187 0.07338 0.17674 0.07106 C 0.18246 0.06389 0.17708 0.06921 0.18733 0.06504 C 0.20312 0.05856 0.21962 0.05486 0.23594 0.05092 C 0.24045 0.05162 0.24514 0.05139 0.24948 0.05278 C 0.25121 0.05347 0.25226 0.05602 0.25399 0.05694 C 0.25833 0.05949 0.26302 0.06088 0.26771 0.06296 C 0.27187 0.06898 0.27847 0.0743 0.28437 0.07708 C 0.3026 0.07616 0.32135 0.0794 0.33889 0.07315 C 0.34062 0.07245 0.34167 0.06991 0.3434 0.06898 C 0.34531 0.06782 0.3474 0.06782 0.34948 0.06713 C 0.35347 0.06574 0.36163 0.06296 0.36163 0.06319 C 0.37587 0.05046 0.39514 0.05 0.41163 0.04676 C 0.41354 0.04722 0.43767 0.04907 0.42066 0.05486 C 0.43351 0.07963 0.46042 0.08703 0.48142 0.0912 C 0.49948 0.09953 0.52049 0.09352 0.53889 0.08727 C 0.54757 0.07569 0.56042 0.07037 0.57222 0.06504 C 0.57621 0.05972 0.58351 0.05324 0.58889 0.05092 C 0.60521 0.05486 0.60833 0.06759 0.62066 0.07708 C 0.6276 0.08241 0.62483 0.08032 0.63142 0.0831 C 0.6342 0.08449 0.64045 0.08727 0.64045 0.0875 C 0.65764 0.08657 0.67483 0.08634 0.69201 0.08518 C 0.70937 0.08403 0.69288 0.08472 0.7026 0.07916 C 0.71146 0.07407 0.72205 0.07083 0.73142 0.06713 C 0.76632 0.06991 0.74601 0.06759 0.76476 0.075 C 0.77882 0.08796 0.7849 0.08055 0.80712 0.07916 C 0.81424 0.07592 0.81615 0.07037 0.82066 0.06296 C 0.82517 0.05555 0.82621 0.06111 0.82986 0.04676 C 0.83246 0.03657 0.83351 0.03264 0.84045 0.02662 C 0.84305 0.01666 0.84826 0.01088 0.8526 0.00231 C 0.85903 -0.02593 0.90694 -0.01922 0.91927 -0.01991 C 0.92535 -0.02176 0.93055 -0.02361 0.93594 -0.02801 C 0.94219 -0.03334 0.94583 -0.03959 0.9526 -0.04398 C 0.96059 -0.05996 0.95712 -0.0507 0.96007 -0.06227 C 0.96111 -0.06621 0.96319 -0.07431 0.96319 -0.07408 C 0.9625 -0.09468 0.96476 -0.13634 0.95399 -0.15718 C 0.95069 -0.17084 0.9526 -0.16574 0.94948 -0.17338 " pathEditMode="relative" rAng="0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116</Words>
  <Application>Microsoft Office PowerPoint</Application>
  <PresentationFormat>Экран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Морское путешествие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Морское путешествие</dc:title>
  <dc:creator>home</dc:creator>
  <cp:lastModifiedBy>home</cp:lastModifiedBy>
  <cp:revision>10</cp:revision>
  <dcterms:created xsi:type="dcterms:W3CDTF">2011-12-18T11:07:47Z</dcterms:created>
  <dcterms:modified xsi:type="dcterms:W3CDTF">2011-12-18T12:46:46Z</dcterms:modified>
</cp:coreProperties>
</file>