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134-7752-4079-BC00-C1336D1F5C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863D-5413-4EB9-90DE-1C475542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134-7752-4079-BC00-C1336D1F5C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863D-5413-4EB9-90DE-1C475542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134-7752-4079-BC00-C1336D1F5C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863D-5413-4EB9-90DE-1C475542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134-7752-4079-BC00-C1336D1F5C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863D-5413-4EB9-90DE-1C475542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134-7752-4079-BC00-C1336D1F5C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863D-5413-4EB9-90DE-1C475542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134-7752-4079-BC00-C1336D1F5C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863D-5413-4EB9-90DE-1C475542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134-7752-4079-BC00-C1336D1F5C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863D-5413-4EB9-90DE-1C475542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134-7752-4079-BC00-C1336D1F5C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863D-5413-4EB9-90DE-1C475542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134-7752-4079-BC00-C1336D1F5C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863D-5413-4EB9-90DE-1C475542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134-7752-4079-BC00-C1336D1F5C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863D-5413-4EB9-90DE-1C475542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134-7752-4079-BC00-C1336D1F5C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863D-5413-4EB9-90DE-1C475542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E8134-7752-4079-BC00-C1336D1F5CA7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863D-5413-4EB9-90DE-1C475542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ewpix.ru/wp-content/uploads/2012/12/255182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352928" cy="62214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15.nnm.ru/3/a/c/6/c/e1c7231a40d2ca69980c9f698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7786742" cy="6097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-fotki.yandex.ru/get/4512/148805857.5/0_7baab_e40ac67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143932" cy="6067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kolyan.net/uploads/posts/2010-04/thumbs/1272175654_1261177779_snowy-branches-1920-1200-4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7358114" cy="6097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1(117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89"/>
            <a:ext cx="5708650" cy="645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2(120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7675" y="188640"/>
            <a:ext cx="570865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3(108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7675" y="188640"/>
            <a:ext cx="570865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4(106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70865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5(105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7675" y="188640"/>
            <a:ext cx="570865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2014-02-08T17:30:28Z</dcterms:created>
  <dcterms:modified xsi:type="dcterms:W3CDTF">2014-02-10T06:00:31Z</dcterms:modified>
</cp:coreProperties>
</file>