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71" r:id="rId10"/>
    <p:sldId id="265" r:id="rId11"/>
    <p:sldId id="268" r:id="rId12"/>
    <p:sldId id="269" r:id="rId13"/>
    <p:sldId id="270" r:id="rId14"/>
    <p:sldId id="26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AC8926-D2D4-46A4-AAB9-4E86F133AA5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CE29F50-7765-4BDD-9868-1DC255A046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3429000"/>
            <a:ext cx="8229600" cy="171451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b="1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r>
              <a:rPr lang="ru-RU" b="1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/>
            </a:r>
            <a:br>
              <a:rPr lang="ru-RU" b="1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99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001056" cy="1928826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ru-RU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7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7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defRPr/>
            </a:pPr>
            <a:endParaRPr lang="ru-RU" sz="17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ru-RU" sz="1700" dirty="0" smtClean="0">
                <a:solidFill>
                  <a:srgbClr val="002060"/>
                </a:solidFill>
              </a:rPr>
              <a:t>      Руководители </a:t>
            </a:r>
            <a:r>
              <a:rPr lang="ru-RU" sz="1700" dirty="0">
                <a:solidFill>
                  <a:srgbClr val="002060"/>
                </a:solidFill>
              </a:rPr>
              <a:t>проекта: воспитатели </a:t>
            </a:r>
            <a:r>
              <a:rPr lang="ru-RU" sz="1700" dirty="0" err="1">
                <a:solidFill>
                  <a:srgbClr val="002060"/>
                </a:solidFill>
              </a:rPr>
              <a:t>Поддубная</a:t>
            </a:r>
            <a:r>
              <a:rPr lang="ru-RU" sz="1700" dirty="0">
                <a:solidFill>
                  <a:srgbClr val="002060"/>
                </a:solidFill>
              </a:rPr>
              <a:t> Н.И. и  </a:t>
            </a:r>
            <a:r>
              <a:rPr lang="ru-RU" sz="1700" dirty="0" err="1">
                <a:solidFill>
                  <a:srgbClr val="002060"/>
                </a:solidFill>
              </a:rPr>
              <a:t>Савенко</a:t>
            </a:r>
            <a:r>
              <a:rPr lang="ru-RU" sz="1700" dirty="0">
                <a:solidFill>
                  <a:srgbClr val="002060"/>
                </a:solidFill>
              </a:rPr>
              <a:t> Е.А     </a:t>
            </a:r>
          </a:p>
          <a:p>
            <a:pPr>
              <a:defRPr/>
            </a:pPr>
            <a:r>
              <a:rPr lang="ru-RU" sz="1700" dirty="0">
                <a:solidFill>
                  <a:srgbClr val="002060"/>
                </a:solidFill>
              </a:rPr>
              <a:t>        </a:t>
            </a:r>
            <a:r>
              <a:rPr lang="ru-RU" sz="1700" dirty="0" smtClean="0">
                <a:solidFill>
                  <a:srgbClr val="002060"/>
                </a:solidFill>
              </a:rPr>
              <a:t>            Участники </a:t>
            </a:r>
            <a:r>
              <a:rPr lang="ru-RU" sz="1700" dirty="0">
                <a:solidFill>
                  <a:srgbClr val="002060"/>
                </a:solidFill>
              </a:rPr>
              <a:t>проекта: дети подготовительной группы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071546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kern="10" dirty="0" smtClean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Georgia"/>
              </a:rPr>
              <a:t>         Творческий проект 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endParaRPr lang="ru-RU" sz="4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«Мамы разные нужны,</a:t>
            </a:r>
          </a:p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</a:rPr>
              <a:t>             мамы всякие важны»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09252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Подарки мамам: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«Дарю в сей денечек,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прекрасный цветочек»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 descr="SAM_0072.JPG"/>
          <p:cNvPicPr>
            <a:picLocks noChangeAspect="1"/>
          </p:cNvPicPr>
          <p:nvPr/>
        </p:nvPicPr>
        <p:blipFill>
          <a:blip r:embed="rId2" cstate="print"/>
          <a:srcRect t="23881" r="34328" b="18407"/>
          <a:stretch>
            <a:fillRect/>
          </a:stretch>
        </p:blipFill>
        <p:spPr>
          <a:xfrm>
            <a:off x="642910" y="2643182"/>
            <a:ext cx="3793604" cy="25003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2285992"/>
            <a:ext cx="4000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«Веселый кактус» (</a:t>
            </a:r>
            <a:r>
              <a:rPr lang="ru-RU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пластилинография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3" descr="SAM_02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643314"/>
            <a:ext cx="4000528" cy="23813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Коллективные работы: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«Букет для наших мам»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SAM_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000241"/>
            <a:ext cx="3643338" cy="27325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286248" y="2071678"/>
            <a:ext cx="4857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«Праздничные прически»            </a:t>
            </a:r>
          </a:p>
          <a:p>
            <a:pPr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</a:t>
            </a:r>
            <a:endParaRPr lang="ru-RU" sz="2800" b="1" dirty="0"/>
          </a:p>
        </p:txBody>
      </p:sp>
      <p:pic>
        <p:nvPicPr>
          <p:cNvPr id="6" name="Рисунок 5" descr="SAM_00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3357562"/>
            <a:ext cx="3429024" cy="25717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«Кулинарная симфония»</a:t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от родителей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Содержимое 3" descr="SAM_006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85720" y="2214554"/>
            <a:ext cx="3143272" cy="25530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43438" y="2357430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Фотовыставка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Рисунок 5" descr="SAM_0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286124"/>
            <a:ext cx="3714776" cy="2786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952194"/>
          </a:xfrm>
        </p:spPr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Тематический праздник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Доброты материнской прекрасной ничего удивительней нет…»</a:t>
            </a:r>
            <a:endParaRPr lang="ru-RU" dirty="0"/>
          </a:p>
        </p:txBody>
      </p:sp>
      <p:pic>
        <p:nvPicPr>
          <p:cNvPr id="6" name="Рисунок 5" descr="SAM_1428.JPG"/>
          <p:cNvPicPr>
            <a:picLocks noChangeAspect="1"/>
          </p:cNvPicPr>
          <p:nvPr/>
        </p:nvPicPr>
        <p:blipFill>
          <a:blip r:embed="rId2" cstate="print"/>
          <a:srcRect l="21621" t="15278" r="15315"/>
          <a:stretch>
            <a:fillRect/>
          </a:stretch>
        </p:blipFill>
        <p:spPr>
          <a:xfrm>
            <a:off x="1714480" y="2002272"/>
            <a:ext cx="4643470" cy="4046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endParaRPr lang="ru-RU" sz="17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                </a:t>
            </a:r>
          </a:p>
          <a:p>
            <a:pPr algn="ctr">
              <a:buNone/>
            </a:pP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детский сад комбинированного вида   № 39 муниципального образования</a:t>
            </a:r>
          </a:p>
          <a:p>
            <a:pPr algn="ctr">
              <a:buNone/>
            </a:pP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7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  <a:r>
              <a:rPr lang="ru-RU" sz="17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район</a:t>
            </a:r>
          </a:p>
          <a:p>
            <a:endParaRPr lang="ru-RU" dirty="0"/>
          </a:p>
        </p:txBody>
      </p:sp>
      <p:pic>
        <p:nvPicPr>
          <p:cNvPr id="4" name="Рисунок 3" descr="DSC00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1714488"/>
            <a:ext cx="1571636" cy="2371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928662" y="357166"/>
            <a:ext cx="8215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smtClean="0">
                <a:solidFill>
                  <a:srgbClr val="FF0000"/>
                </a:solidFill>
                <a:latin typeface="Comic Sans MS" pitchFamily="66" charset="0"/>
              </a:rPr>
              <a:t>   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>Спасибо за внимание! </a:t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sz="4400" dirty="0"/>
          </a:p>
        </p:txBody>
      </p:sp>
      <p:pic>
        <p:nvPicPr>
          <p:cNvPr id="6" name="Рисунок 5" descr="фот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714489"/>
            <a:ext cx="1571636" cy="23013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857356" y="442913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Поддубная</a:t>
            </a:r>
            <a:r>
              <a:rPr lang="ru-RU" dirty="0" smtClean="0"/>
              <a:t> Н.И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435769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err="1" smtClean="0"/>
              <a:t>Савенко</a:t>
            </a:r>
            <a:r>
              <a:rPr lang="ru-RU" dirty="0" smtClean="0"/>
              <a:t>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Comic Sans MS" pitchFamily="66" charset="0"/>
              </a:rPr>
              <a:t>Паспорт проекта</a:t>
            </a:r>
            <a: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4400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None/>
              <a:defRPr/>
            </a:pPr>
            <a:r>
              <a:rPr lang="ru-RU" i="1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</a:t>
            </a:r>
            <a:r>
              <a:rPr lang="ru-RU" sz="4500" i="1" dirty="0" smtClean="0">
                <a:solidFill>
                  <a:srgbClr val="FFC000"/>
                </a:solidFill>
                <a:latin typeface="Comic Sans MS" pitchFamily="66" charset="0"/>
              </a:rPr>
              <a:t>Тип проекта</a:t>
            </a:r>
            <a:r>
              <a:rPr lang="ru-RU" sz="4500" i="1" u="sng" dirty="0" smtClean="0">
                <a:solidFill>
                  <a:srgbClr val="FFC000"/>
                </a:solidFill>
                <a:latin typeface="Comic Sans MS" pitchFamily="66" charset="0"/>
              </a:rPr>
              <a:t> 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i="1" u="sng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                                                                   </a:t>
            </a: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По доминирующей в проекте деятельности:                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информационный</a:t>
            </a:r>
            <a:endParaRPr lang="ru-RU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99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  По содержанию: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                                                      творческий </a:t>
            </a:r>
            <a:endParaRPr lang="ru-RU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По числу участников проекта:                            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групповой </a:t>
            </a:r>
            <a:endParaRPr lang="ru-RU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        По времени проведения: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краткосрочный </a:t>
            </a:r>
            <a:endParaRPr lang="ru-RU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      По характеру контактов:                                         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рамках ДОУ                 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990000"/>
                </a:solidFill>
                <a:latin typeface="Comic Sans MS" pitchFamily="66" charset="0"/>
              </a:rPr>
              <a:t>По характеру участия ребенка в проекте:            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участник от  зарождения идеи до получения результата.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>
              <a:buNone/>
              <a:defRPr/>
            </a:pPr>
            <a:r>
              <a:rPr lang="ru-RU" sz="3600" i="1" dirty="0" smtClean="0">
                <a:solidFill>
                  <a:srgbClr val="FFC000"/>
                </a:solidFill>
                <a:latin typeface="Comic Sans MS" pitchFamily="66" charset="0"/>
              </a:rPr>
              <a:t>   Состав проектной группы: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Руководители проекта: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воспитатели     группы</a:t>
            </a:r>
          </a:p>
          <a:p>
            <a:pPr algn="ctr">
              <a:buNone/>
              <a:defRPr/>
            </a:pPr>
            <a:endParaRPr lang="ru-RU" b="1" dirty="0" smtClean="0">
              <a:solidFill>
                <a:srgbClr val="FF9900"/>
              </a:solidFill>
              <a:latin typeface="Sylfaen" pitchFamily="18" charset="0"/>
            </a:endParaRP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990000"/>
                </a:solidFill>
                <a:latin typeface="Comic Sans MS" pitchFamily="66" charset="0"/>
              </a:rPr>
              <a:t>    Участники проекта:  </a:t>
            </a:r>
          </a:p>
          <a:p>
            <a:pPr algn="ctr">
              <a:buNone/>
              <a:defRPr/>
            </a:pPr>
            <a:r>
              <a:rPr lang="ru-RU" b="1" dirty="0" smtClean="0">
                <a:solidFill>
                  <a:srgbClr val="FF9900"/>
                </a:solidFill>
                <a:latin typeface="Comic Sans MS" pitchFamily="66" charset="0"/>
              </a:rPr>
              <a:t>     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дети старшей разновозрастной логопедической группы и их родители ( по желанию)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latin typeface="Comic Sans MS" pitchFamily="66" charset="0"/>
              </a:rPr>
              <a:t>Цель проекта:</a:t>
            </a:r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dirty="0" smtClean="0">
                <a:solidFill>
                  <a:srgbClr val="0033CC"/>
                </a:solidFill>
                <a:latin typeface="Comic Sans MS" pitchFamily="66" charset="0"/>
              </a:rPr>
              <a:t>Формировать осознанное понимание значимости мамы в жизни ребёнка, семьи.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70000"/>
              </a:lnSpc>
              <a:buNone/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                                                         </a:t>
            </a: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 проекта:</a:t>
            </a:r>
          </a:p>
          <a:p>
            <a:pPr>
              <a:lnSpc>
                <a:spcPct val="70000"/>
              </a:lnSpc>
              <a:buNone/>
              <a:defRPr/>
            </a:pPr>
            <a:endParaRPr lang="ru-RU" sz="4000" i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lnSpc>
                <a:spcPct val="70000"/>
              </a:lnSpc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Образовательные:</a:t>
            </a:r>
          </a:p>
          <a:p>
            <a:pPr>
              <a:lnSpc>
                <a:spcPct val="70000"/>
              </a:lnSpc>
              <a:buNone/>
              <a:defRPr/>
            </a:pPr>
            <a:endParaRPr lang="ru-RU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Познакомить детей с историей возникновения праздника; </a:t>
            </a: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формировать умения детей анализировать произведения о мамах;</a:t>
            </a: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развивать грамотную речь, при составлении рассказа описательного характера о мамах. </a:t>
            </a: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Развивающие:</a:t>
            </a:r>
          </a:p>
          <a:p>
            <a:pPr>
              <a:lnSpc>
                <a:spcPct val="70000"/>
              </a:lnSpc>
              <a:buNone/>
              <a:defRPr/>
            </a:pPr>
            <a:endParaRPr lang="ru-RU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Развивать эмоциональную отзывчивость, чувство гордости за маму; </a:t>
            </a: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продолжать формировать творческие способности.</a:t>
            </a:r>
          </a:p>
          <a:p>
            <a:pPr>
              <a:lnSpc>
                <a:spcPct val="120000"/>
              </a:lnSpc>
              <a:buFont typeface="Wingdings" pitchFamily="2" charset="2"/>
              <a:buChar char="Ш"/>
              <a:defRPr/>
            </a:pPr>
            <a:endParaRPr lang="ru-RU" dirty="0" smtClean="0">
              <a:solidFill>
                <a:srgbClr val="FF9900"/>
              </a:solidFill>
              <a:latin typeface="Comic Sans MS" pitchFamily="66" charset="0"/>
            </a:endParaRPr>
          </a:p>
          <a:p>
            <a:pPr>
              <a:lnSpc>
                <a:spcPct val="70000"/>
              </a:lnSpc>
              <a:buNone/>
              <a:defRPr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Воспитательные:</a:t>
            </a:r>
          </a:p>
          <a:p>
            <a:pPr>
              <a:lnSpc>
                <a:spcPct val="70000"/>
              </a:lnSpc>
              <a:buNone/>
              <a:defRPr/>
            </a:pPr>
            <a:endParaRPr lang="ru-RU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Воспитывать любовь и уважение к самому дорогому человеку на земле – маме; </a:t>
            </a:r>
          </a:p>
          <a:p>
            <a:pPr>
              <a:buFont typeface="Wingdings" pitchFamily="2" charset="2"/>
              <a:buChar char="Ш"/>
              <a:defRPr/>
            </a:pPr>
            <a:r>
              <a:rPr lang="ru-RU" dirty="0" smtClean="0">
                <a:solidFill>
                  <a:srgbClr val="FF9900"/>
                </a:solidFill>
                <a:latin typeface="Comic Sans MS" pitchFamily="66" charset="0"/>
              </a:rPr>
              <a:t>Формировать умение проявлять чуткость к эмоциональному и физическому состоянию близких людей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  <a:latin typeface="Comic Sans MS" pitchFamily="66" charset="0"/>
              </a:rPr>
              <a:t>Этапы работы над проектом: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785926"/>
            <a:ext cx="8229600" cy="4709160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I этап 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 </a:t>
            </a:r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подготовительный (накопление знаний).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II этап 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основной (совместная деятельность детей, родителей, воспитателей</a:t>
            </a: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).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0000"/>
                </a:solidFill>
                <a:latin typeface="Comic Sans MS" pitchFamily="66" charset="0"/>
              </a:rPr>
              <a:t>III этап </a:t>
            </a:r>
          </a:p>
          <a:p>
            <a:pPr algn="ctr">
              <a:lnSpc>
                <a:spcPct val="120000"/>
              </a:lnSpc>
              <a:buNone/>
              <a:defRPr/>
            </a:pPr>
            <a:r>
              <a:rPr lang="ru-RU" sz="4800" dirty="0" smtClean="0">
                <a:solidFill>
                  <a:srgbClr val="FFC000"/>
                </a:solidFill>
                <a:latin typeface="Comic Sans MS" pitchFamily="66" charset="0"/>
              </a:rPr>
              <a:t> заключительный (результат).</a:t>
            </a: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Comic Sans MS" pitchFamily="66" charset="0"/>
              </a:rPr>
              <a:t>               </a:t>
            </a:r>
          </a:p>
          <a:p>
            <a:pPr>
              <a:lnSpc>
                <a:spcPct val="120000"/>
              </a:lnSpc>
              <a:buNone/>
              <a:defRPr/>
            </a:pPr>
            <a:r>
              <a:rPr lang="ru-RU" sz="7400" b="1" i="1" dirty="0" smtClean="0">
                <a:solidFill>
                  <a:srgbClr val="FF0000"/>
                </a:solidFill>
                <a:latin typeface="Comic Sans MS" pitchFamily="66" charset="0"/>
              </a:rPr>
              <a:t>Подготовительный  </a:t>
            </a:r>
            <a:r>
              <a:rPr lang="ru-RU" sz="7400" i="1" dirty="0" smtClean="0">
                <a:solidFill>
                  <a:srgbClr val="FF0000"/>
                </a:solidFill>
                <a:latin typeface="Comic Sans MS" pitchFamily="66" charset="0"/>
              </a:rPr>
              <a:t>этап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45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Разработка стратегии реализации проекта</a:t>
            </a: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Подбор литературных произведений и презентаций о маме</a:t>
            </a: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Подбор материала и создание презентации по теме «История возникновения праздника»</a:t>
            </a: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Подбор фотографий для создания стенда на тему: «Любимые актрисы наших детей».</a:t>
            </a: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Составление плана основного этапа </a:t>
            </a:r>
          </a:p>
          <a:p>
            <a:pPr>
              <a:lnSpc>
                <a:spcPct val="120000"/>
              </a:lnSpc>
              <a:defRPr/>
            </a:pPr>
            <a:r>
              <a:rPr lang="ru-RU" sz="4800" dirty="0" smtClean="0">
                <a:solidFill>
                  <a:srgbClr val="FF9900"/>
                </a:solidFill>
                <a:latin typeface="Comic Sans MS" pitchFamily="66" charset="0"/>
              </a:rPr>
              <a:t>Определение цели и задач проектной деятельности.</a:t>
            </a:r>
          </a:p>
          <a:p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Основной этап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Рассматривание фотографий мам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Знакомство с историей возникновения праздника</a:t>
            </a:r>
          </a:p>
          <a:p>
            <a:pPr>
              <a:lnSpc>
                <a:spcPct val="120000"/>
              </a:lnSpc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Организация выставки книг о мамах</a:t>
            </a:r>
          </a:p>
          <a:p>
            <a:pPr>
              <a:lnSpc>
                <a:spcPct val="120000"/>
              </a:lnSpc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Чтение художественной литературы</a:t>
            </a:r>
          </a:p>
          <a:p>
            <a:pPr>
              <a:lnSpc>
                <a:spcPct val="120000"/>
              </a:lnSpc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Просмотр презентаций «Вот какая мама», «Притча о маме», «Золотые руки наших мам», «Образ матери в искусстве»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 Составление описательных рассказов «Моя мама рукодельница»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Изготовление подарков для мам  « Букет для  наших мам» , «Веселый кактус», «Волшебный цветок»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Изготовление подарков для девочек ( будущих мам) – «Сладкое солнышко»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Акция «Подари сердечко маме»-мастерская добрых дел</a:t>
            </a:r>
          </a:p>
          <a:p>
            <a:pPr>
              <a:lnSpc>
                <a:spcPct val="120000"/>
              </a:lnSpc>
              <a:buFontTx/>
              <a:buNone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Создание композиции «Самая красивая, самая любимая»</a:t>
            </a:r>
            <a:r>
              <a:rPr lang="ru-RU" sz="4800" dirty="0" smtClean="0">
                <a:solidFill>
                  <a:srgbClr val="FFFF00"/>
                </a:solidFill>
                <a:latin typeface="Sylfaen" pitchFamily="18" charset="0"/>
              </a:rPr>
              <a:t> 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4800" dirty="0" smtClean="0">
              <a:solidFill>
                <a:srgbClr val="FFFF00"/>
              </a:solidFill>
              <a:latin typeface="Sylfaen" pitchFamily="18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Оформление газеты «Моя  мамочка»</a:t>
            </a:r>
          </a:p>
          <a:p>
            <a:pPr>
              <a:lnSpc>
                <a:spcPct val="120000"/>
              </a:lnSpc>
              <a:buNone/>
              <a:defRPr/>
            </a:pPr>
            <a:endParaRPr lang="ru-RU" sz="4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Ø"/>
              <a:defRPr/>
            </a:pPr>
            <a:r>
              <a:rPr lang="ru-RU" sz="4800" dirty="0" smtClean="0">
                <a:solidFill>
                  <a:srgbClr val="FFFF00"/>
                </a:solidFill>
                <a:latin typeface="Comic Sans MS" pitchFamily="66" charset="0"/>
              </a:rPr>
              <a:t>Фотовыставка «Моя мама лучше всех»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404"/>
          </a:xfrm>
        </p:spPr>
        <p:txBody>
          <a:bodyPr>
            <a:normAutofit fontScale="90000"/>
          </a:bodyPr>
          <a:lstStyle/>
          <a:p>
            <a: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700" i="1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09318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solidFill>
                  <a:srgbClr val="FF0000"/>
                </a:solidFill>
                <a:latin typeface="Comic Sans MS" pitchFamily="66" charset="0"/>
              </a:rPr>
              <a:t>Заключительный    этап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  <a:t>Выставка «Кулинарная симфония»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  <a:t>Тематический праздник</a:t>
            </a:r>
            <a:b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  <a:t> «Доброты материнской прекрасной ничего удивительней нет…» </a:t>
            </a:r>
            <a:br>
              <a:rPr lang="ru-RU" sz="1800" dirty="0" smtClean="0">
                <a:solidFill>
                  <a:srgbClr val="FFFF00"/>
                </a:solidFill>
                <a:latin typeface="Comic Sans MS" pitchFamily="66" charset="0"/>
              </a:rPr>
            </a:br>
            <a:endParaRPr lang="ru-RU" sz="1800" dirty="0" smtClean="0">
              <a:solidFill>
                <a:srgbClr val="FFFF00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Композиция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«Самая красивая, самая  любимая»</a:t>
            </a:r>
            <a:endParaRPr lang="ru-RU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28992" y="357187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3" descr="SAM_02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3143248"/>
            <a:ext cx="4929222" cy="36070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Акция «Подари сердечко маме»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6" name="Рисунок 5" descr="SAM_0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643050"/>
            <a:ext cx="5857916" cy="45679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686800" cy="5857916"/>
          </a:xfrm>
        </p:spPr>
        <p:txBody>
          <a:bodyPr/>
          <a:lstStyle/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Фотовыставка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Моя мама лучше всех»</a:t>
            </a:r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  <a:p>
            <a:endParaRPr lang="ru-RU" dirty="0"/>
          </a:p>
        </p:txBody>
      </p:sp>
      <p:pic>
        <p:nvPicPr>
          <p:cNvPr id="4" name="Содержимое 3" descr="SAM_02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09" y="1857364"/>
            <a:ext cx="401880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72066" y="2285992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Подарки девочкам   «Сладкое солнышко»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                                   </a:t>
            </a:r>
          </a:p>
        </p:txBody>
      </p:sp>
      <p:pic>
        <p:nvPicPr>
          <p:cNvPr id="6" name="Содержимое 3" descr="SAM_1534.JPG"/>
          <p:cNvPicPr>
            <a:picLocks noChangeAspect="1"/>
          </p:cNvPicPr>
          <p:nvPr/>
        </p:nvPicPr>
        <p:blipFill>
          <a:blip r:embed="rId3" cstate="print"/>
          <a:srcRect l="8008" t="16204" r="12890" b="6489"/>
          <a:stretch>
            <a:fillRect/>
          </a:stretch>
        </p:blipFill>
        <p:spPr>
          <a:xfrm>
            <a:off x="5349930" y="3714752"/>
            <a:ext cx="3508350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itchFamily="66" charset="0"/>
              </a:rPr>
              <a:t>Газета «Моя мамочка»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4" name="Содержимое 3" descr="SAM_1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7656" t="11111" r="13281"/>
          <a:stretch>
            <a:fillRect/>
          </a:stretch>
        </p:blipFill>
        <p:spPr bwMode="auto">
          <a:xfrm>
            <a:off x="714348" y="2071678"/>
            <a:ext cx="2571768" cy="329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SAM_1311.JPG"/>
          <p:cNvPicPr>
            <a:picLocks noChangeAspect="1"/>
          </p:cNvPicPr>
          <p:nvPr/>
        </p:nvPicPr>
        <p:blipFill>
          <a:blip r:embed="rId3"/>
          <a:srcRect l="20963" t="-5753" r="7956"/>
          <a:stretch>
            <a:fillRect/>
          </a:stretch>
        </p:blipFill>
        <p:spPr bwMode="auto">
          <a:xfrm>
            <a:off x="3214678" y="1857365"/>
            <a:ext cx="293916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SAM_1313.JPG"/>
          <p:cNvPicPr>
            <a:picLocks noChangeAspect="1"/>
          </p:cNvPicPr>
          <p:nvPr/>
        </p:nvPicPr>
        <p:blipFill>
          <a:blip r:embed="rId4"/>
          <a:srcRect l="28125" t="-5460" r="21094" b="11111"/>
          <a:stretch>
            <a:fillRect/>
          </a:stretch>
        </p:blipFill>
        <p:spPr bwMode="auto">
          <a:xfrm>
            <a:off x="5786446" y="1857364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166</TotalTime>
  <Words>501</Words>
  <Application>Microsoft Office PowerPoint</Application>
  <PresentationFormat>Экран (4:3)</PresentationFormat>
  <Paragraphs>127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       </vt:lpstr>
      <vt:lpstr>Паспорт проекта </vt:lpstr>
      <vt:lpstr>Цель проекта: Формировать осознанное понимание значимости мамы в жизни ребёнка, семьи.</vt:lpstr>
      <vt:lpstr>Этапы работы над проектом:</vt:lpstr>
      <vt:lpstr>Основной этап</vt:lpstr>
      <vt:lpstr>   </vt:lpstr>
      <vt:lpstr>Слайд 7</vt:lpstr>
      <vt:lpstr>Слайд 8</vt:lpstr>
      <vt:lpstr>Газета «Моя мамочка»</vt:lpstr>
      <vt:lpstr>Слайд 10</vt:lpstr>
      <vt:lpstr>Слайд 11</vt:lpstr>
      <vt:lpstr>Слайд 12</vt:lpstr>
      <vt:lpstr>Слайд 13</vt:lpstr>
      <vt:lpstr> </vt:lpstr>
    </vt:vector>
  </TitlesOfParts>
  <Company>Organization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</dc:title>
  <dc:creator>User</dc:creator>
  <cp:lastModifiedBy>User</cp:lastModifiedBy>
  <cp:revision>29</cp:revision>
  <dcterms:created xsi:type="dcterms:W3CDTF">2014-02-11T16:56:15Z</dcterms:created>
  <dcterms:modified xsi:type="dcterms:W3CDTF">2014-02-11T20:08:42Z</dcterms:modified>
</cp:coreProperties>
</file>