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7079F-52AD-4E5B-A3AE-AECBFA8091C5}" type="datetimeFigureOut">
              <a:rPr lang="ru-RU" smtClean="0"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8C4C7-CDE0-4C71-A268-033A2ABC5C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ФОН ДЛЯ ПРЕЗЕНТАЦИЙ\530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000232" y="1500174"/>
            <a:ext cx="518443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Дошкольный возраст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Monotype Corsiva" pitchFamily="66" charset="0"/>
              </a:rPr>
              <a:t>Решающий в формировании 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Monotype Corsiva" pitchFamily="66" charset="0"/>
              </a:rPr>
              <a:t>фундамента физического и психического здоровья</a:t>
            </a:r>
            <a:endParaRPr lang="ru-RU" sz="2000" b="1" dirty="0">
              <a:solidFill>
                <a:srgbClr val="0070C0"/>
              </a:solidFill>
              <a:latin typeface="Monotype Corsiva" pitchFamily="66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4179885" y="346392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00101" y="4143380"/>
            <a:ext cx="757242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Сформировать базу знаний и практических навыков </a:t>
            </a:r>
          </a:p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з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Monotype Corsiva" pitchFamily="66" charset="0"/>
              </a:rPr>
              <a:t>дорового образа жизни, осознанную потребность  систематических занятиях физической культурой и спортом.</a:t>
            </a:r>
          </a:p>
          <a:p>
            <a:pPr algn="ctr"/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ФОН ДЛЯ ПРЕЗЕНТАЦИЙ\c038d85627e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358345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" y="1071546"/>
            <a:ext cx="88582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B0F0"/>
                </a:solidFill>
                <a:latin typeface="Monotype Corsiva" pitchFamily="66" charset="0"/>
              </a:rPr>
              <a:t>Сохранение и укрепление </a:t>
            </a:r>
          </a:p>
          <a:p>
            <a:pPr algn="ctr"/>
            <a:r>
              <a:rPr lang="ru-RU" sz="6000" b="1" dirty="0" smtClean="0">
                <a:solidFill>
                  <a:srgbClr val="00B0F0"/>
                </a:solidFill>
                <a:latin typeface="Monotype Corsiva" pitchFamily="66" charset="0"/>
              </a:rPr>
              <a:t>здоровья </a:t>
            </a:r>
          </a:p>
          <a:p>
            <a:pPr algn="ctr"/>
            <a:r>
              <a:rPr lang="ru-RU" sz="6000" b="1" dirty="0" smtClean="0">
                <a:solidFill>
                  <a:srgbClr val="00B0F0"/>
                </a:solidFill>
                <a:latin typeface="Monotype Corsiva" pitchFamily="66" charset="0"/>
              </a:rPr>
              <a:t>детей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857620" y="4214818"/>
            <a:ext cx="1000132" cy="1428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643578"/>
            <a:ext cx="9001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Главная стратегическая задача развития страны</a:t>
            </a:r>
            <a:endParaRPr lang="ru-RU" sz="36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ФОН ДЛЯ ПРЕЗЕНТАЦИЙ\8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8346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596" y="928670"/>
            <a:ext cx="8715404" cy="585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endParaRPr lang="ru-RU" b="1" i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1. </a:t>
            </a:r>
            <a:r>
              <a:rPr lang="ru-RU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СанПин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      2.4.1.1249 – 03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2. Закон Российской Федерации «Об образовании».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3. Письмо Министерства образования РФ «О гигиенических требованиях к максимальной нагрузке на детей дошкольного возраста в организованных формах обучения». 14 марта 2000 г. №65/23 – 16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4. Методические рекомендации «Проведение физкультурных занятий на открытом воздухе с детьми 5 – 7 лет в дошкольных учреждениях». МР №11 – 14/26 – 6 от 29.10.84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5. Методические рекомендации «Организационные,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       профилактические и лечебные принципы оздоровления часто болеющих детей». МР №11 – 12/6 – 25 от 17.03.85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6. Методические рекомендации «Гигиеническое воспитание детей в дошкольных учреждениях». МР №1366 – 75 от 12.11.75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7. Методические рекомендации «Профилактика острых респираторных вирусных инфекций в детских дошкольных учреждениях». МР №08 – 14/4 – 14 от 12.06.80</a:t>
            </a:r>
          </a:p>
          <a:p>
            <a:pPr marL="457200" indent="-457200">
              <a:spcBef>
                <a:spcPct val="20000"/>
              </a:spcBef>
              <a:buClr>
                <a:schemeClr val="hlink"/>
              </a:buClr>
            </a:pP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8. Методические рекомендации по закаливанию детей в дошкольных учреждениях.   МР №11 – 49/6 – 29 от 16.06.80 и т. д. </a:t>
            </a: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7" y="571480"/>
            <a:ext cx="88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u="sng" dirty="0" smtClean="0">
                <a:solidFill>
                  <a:srgbClr val="00B050"/>
                </a:solidFill>
                <a:latin typeface="Monotype Corsiva" pitchFamily="66" charset="0"/>
              </a:rPr>
              <a:t>Законодательные и нормативно – правовые документы</a:t>
            </a:r>
            <a:endParaRPr lang="ru-RU" sz="3200" b="1" u="sng" dirty="0">
              <a:solidFill>
                <a:srgbClr val="00B05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ФОН ДЛЯ ПРЕЗЕНТАЦИЙ\3695-800x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-285776"/>
            <a:ext cx="9286908" cy="71437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283" y="357166"/>
            <a:ext cx="8929718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  <a:latin typeface="Monotype Corsiva" pitchFamily="66" charset="0"/>
              </a:rPr>
              <a:t>МБДОУ «Детский сад «Радуга»</a:t>
            </a:r>
          </a:p>
          <a:p>
            <a:endParaRPr lang="ru-RU" dirty="0">
              <a:latin typeface="Monotype Corsiva" pitchFamily="66" charset="0"/>
            </a:endParaRPr>
          </a:p>
          <a:p>
            <a:endParaRPr lang="ru-RU" dirty="0" smtClean="0">
              <a:latin typeface="Monotype Corsiva" pitchFamily="66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Monotype Corsiva" pitchFamily="66" charset="0"/>
              </a:rPr>
              <a:t>Проблема: </a:t>
            </a:r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«Формирование физического развития дошкольников с целью обеспечения их физического </a:t>
            </a: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</a:rPr>
              <a:t>Благополучия и ответственности за свое здоровье.</a:t>
            </a:r>
          </a:p>
          <a:p>
            <a:endParaRPr lang="ru-RU" dirty="0">
              <a:latin typeface="Monotype Corsiva" pitchFamily="66" charset="0"/>
            </a:endParaRP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ФОН ДЛЯ ПРЕЗЕНТАЦИЙ\pic_47e5ee17c65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60" y="0"/>
            <a:ext cx="957266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714356"/>
            <a:ext cx="892971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Цель</a:t>
            </a:r>
            <a:r>
              <a:rPr lang="ru-RU" sz="3600" dirty="0" smtClean="0">
                <a:solidFill>
                  <a:srgbClr val="7030A0"/>
                </a:solidFill>
                <a:latin typeface="Monotype Corsiva" pitchFamily="66" charset="0"/>
              </a:rPr>
              <a:t> – формирование у детей представлений о здоровье как одной из главных ценностей жизни, формирование здорового образа жизни.</a:t>
            </a:r>
          </a:p>
          <a:p>
            <a:endParaRPr lang="ru-RU" dirty="0">
              <a:latin typeface="Monotype Corsiva" pitchFamily="66" charset="0"/>
            </a:endParaRP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dirty="0">
              <a:latin typeface="Monotype Corsiva" pitchFamily="66" charset="0"/>
            </a:endParaRPr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Задачи: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1 )  укрепление здоровья и закаливание, содействие правильному физическому развитию и повышение работоспособности;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         2) формирование основных двигательных качеств, умений и навыков;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         3) воспитание воли, смелости и дисциплины;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         4) формирование привычки и интереса к систематическим НОД физическими упражнениями;</a:t>
            </a:r>
          </a:p>
          <a:p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             5)  привитие организационных навыков.  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ФОН ДЛЯ ПРЕЗЕНТАЦИЙ\post-318-1248678826_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5" y="857232"/>
            <a:ext cx="835824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Условия для реализации образовательных задач:</a:t>
            </a:r>
          </a:p>
          <a:p>
            <a:endParaRPr lang="ru-RU" dirty="0">
              <a:latin typeface="Monotype Corsiva" pitchFamily="66" charset="0"/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Диагностика, анкетирование, мониторинг образовательной работы с детьми;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Проведение физкультурных досугов совестно с родителями;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Консультации для родителей;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Конкурсы;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Разработка пакет рекомендаций о здоровом образе жизни;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Изготовлений информационных стендов для родителей по формированию здорового образа жизни;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Викторины;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Пополнение физкультурных  уголков;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Приобретение спортивного комплекса;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</a:rPr>
              <a:t>Работа медицинской сестры.</a:t>
            </a:r>
          </a:p>
          <a:p>
            <a:pPr marL="342900" indent="-342900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382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123</cp:lastModifiedBy>
  <cp:revision>6</cp:revision>
  <dcterms:created xsi:type="dcterms:W3CDTF">2012-03-13T10:00:30Z</dcterms:created>
  <dcterms:modified xsi:type="dcterms:W3CDTF">2012-03-13T10:59:10Z</dcterms:modified>
</cp:coreProperties>
</file>