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7E411-D005-44B6-8134-97EF2E7607FF}" type="datetimeFigureOut">
              <a:rPr lang="ru-RU" smtClean="0"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4189-9F13-416F-807F-5A9C0BD8F7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376264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ФЭМП</a:t>
            </a:r>
            <a:br>
              <a:rPr lang="ru-RU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(формирование элементарных математических представлений)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352928" cy="2639144"/>
          </a:xfrm>
        </p:spPr>
        <p:txBody>
          <a:bodyPr>
            <a:normAutofit/>
          </a:bodyPr>
          <a:lstStyle/>
          <a:p>
            <a:endParaRPr lang="ru-RU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Работу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</a:t>
            </a:r>
          </a:p>
          <a:p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воспитатель </a:t>
            </a:r>
            <a:r>
              <a:rPr lang="ru-RU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Близнякова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Анна Ивановна</a:t>
            </a:r>
            <a:endParaRPr lang="ru-RU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Копия bc054938d33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068960"/>
            <a:ext cx="3528392" cy="2599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/>
              <a:t>Содержание</a:t>
            </a:r>
            <a:endParaRPr lang="ru-RU" sz="6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3600400"/>
          </a:xfrm>
        </p:spPr>
        <p:txBody>
          <a:bodyPr/>
          <a:lstStyle/>
          <a:p>
            <a:pPr>
              <a:buNone/>
            </a:pPr>
            <a:endParaRPr lang="ru-RU" dirty="0">
              <a:hlinkClick r:id="rId2" action="ppaction://hlinksldjump"/>
            </a:endParaRPr>
          </a:p>
          <a:p>
            <a:r>
              <a:rPr lang="ru-RU" sz="6000" dirty="0" smtClean="0">
                <a:hlinkClick r:id="rId2" action="ppaction://hlinksldjump"/>
              </a:rPr>
              <a:t>Фигуры</a:t>
            </a:r>
            <a:endParaRPr lang="ru-RU" sz="6000" dirty="0" smtClean="0"/>
          </a:p>
          <a:p>
            <a:r>
              <a:rPr lang="ru-RU" sz="6000" dirty="0" smtClean="0">
                <a:hlinkClick r:id="rId3" action="ppaction://hlinksldjump"/>
              </a:rPr>
              <a:t>Цифры и количество</a:t>
            </a:r>
            <a:endParaRPr lang="ru-RU" sz="6000" dirty="0"/>
          </a:p>
        </p:txBody>
      </p:sp>
      <p:sp>
        <p:nvSpPr>
          <p:cNvPr id="4" name="Управляющая кнопка: настраиваемая 3">
            <a:hlinkClick r:id="" action="ppaction://hlinkshowjump?jump=endshow" highlightClick="1"/>
          </p:cNvPr>
          <p:cNvSpPr/>
          <p:nvPr/>
        </p:nvSpPr>
        <p:spPr>
          <a:xfrm>
            <a:off x="7308304" y="5733256"/>
            <a:ext cx="1440160" cy="576064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Выход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6da50f71314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1196752"/>
            <a:ext cx="2403894" cy="2232248"/>
          </a:xfrm>
          <a:prstGeom prst="rect">
            <a:avLst/>
          </a:prstGeom>
        </p:spPr>
      </p:pic>
      <p:pic>
        <p:nvPicPr>
          <p:cNvPr id="8" name="Рисунок 7" descr="Копия d6f22ff45d8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4221088"/>
            <a:ext cx="2944483" cy="2208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Щелчком мыши убери лишнюю фигуру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1772816"/>
            <a:ext cx="8229600" cy="432049"/>
          </a:xfrm>
        </p:spPr>
        <p:txBody>
          <a:bodyPr>
            <a:normAutofit/>
          </a:bodyPr>
          <a:lstStyle/>
          <a:p>
            <a:pPr lvl="5"/>
            <a:endParaRPr lang="ru-RU" dirty="0"/>
          </a:p>
        </p:txBody>
      </p:sp>
      <p:sp>
        <p:nvSpPr>
          <p:cNvPr id="4" name="Управляющая кнопка: настраиваемая 3">
            <a:hlinkClick r:id="" action="ppaction://hlinkshowjump?jump=previousslide" highlightClick="1"/>
          </p:cNvPr>
          <p:cNvSpPr/>
          <p:nvPr/>
        </p:nvSpPr>
        <p:spPr>
          <a:xfrm>
            <a:off x="7380312" y="6021288"/>
            <a:ext cx="1440160" cy="576064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Меню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1520" y="3212976"/>
            <a:ext cx="2016224" cy="158417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71800" y="3284984"/>
            <a:ext cx="1512168" cy="15121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60232" y="3284984"/>
            <a:ext cx="2016224" cy="14401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932040" y="3284984"/>
            <a:ext cx="1368152" cy="16561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Цифры и количество</a:t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7"/>
            <a:ext cx="8784976" cy="9361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Сосчитай, сколько шариков. Подбери нужную цифру</a:t>
            </a:r>
            <a:r>
              <a:rPr lang="ru-RU" sz="2800" dirty="0" smtClean="0"/>
              <a:t>       </a:t>
            </a:r>
            <a:endParaRPr lang="ru-RU" sz="2800" dirty="0"/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596336" y="6093296"/>
            <a:ext cx="1440160" cy="576064"/>
          </a:xfrm>
          <a:prstGeom prst="actionButtonBlank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Меню</a:t>
            </a:r>
            <a:endParaRPr lang="ru-RU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Управляющая кнопка: настраиваемая 4">
            <a:hlinkClick r:id="" action="ppaction://noaction" highlightClick="1"/>
          </p:cNvPr>
          <p:cNvSpPr/>
          <p:nvPr/>
        </p:nvSpPr>
        <p:spPr>
          <a:xfrm>
            <a:off x="395536" y="2276872"/>
            <a:ext cx="1296144" cy="1296144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Управляющая кнопка: настраиваемая 5">
            <a:hlinkClick r:id="" action="ppaction://noaction" highlightClick="1"/>
          </p:cNvPr>
          <p:cNvSpPr/>
          <p:nvPr/>
        </p:nvSpPr>
        <p:spPr>
          <a:xfrm>
            <a:off x="2123728" y="2276872"/>
            <a:ext cx="1296144" cy="1296144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Управляющая кнопка: настраиваемая 6">
            <a:hlinkClick r:id="" action="ppaction://noaction" highlightClick="1"/>
          </p:cNvPr>
          <p:cNvSpPr/>
          <p:nvPr/>
        </p:nvSpPr>
        <p:spPr>
          <a:xfrm>
            <a:off x="3851920" y="2276872"/>
            <a:ext cx="1296144" cy="1296144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Управляющая кнопка: настраиваемая 7">
            <a:hlinkClick r:id="" action="ppaction://noaction" highlightClick="1"/>
          </p:cNvPr>
          <p:cNvSpPr/>
          <p:nvPr/>
        </p:nvSpPr>
        <p:spPr>
          <a:xfrm>
            <a:off x="5580112" y="2276872"/>
            <a:ext cx="1296144" cy="1296144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Управляющая кнопка: настраиваемая 8">
            <a:hlinkClick r:id="" action="ppaction://noaction" highlightClick="1"/>
          </p:cNvPr>
          <p:cNvSpPr/>
          <p:nvPr/>
        </p:nvSpPr>
        <p:spPr>
          <a:xfrm>
            <a:off x="7236296" y="2276872"/>
            <a:ext cx="1296144" cy="1296144"/>
          </a:xfrm>
          <a:prstGeom prst="actionButtonBlan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4288" y="26369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Ошибка!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80112" y="263691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Верно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1028" name="Picture 4" descr="http://funforkids.ru/pictures/pballoons/balloonp12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717032"/>
            <a:ext cx="3672408" cy="2880321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707904" y="26369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Ошибка!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79712" y="26369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Ошибка!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263691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Ошибка!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178</TotalTime>
  <Words>43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ФЭМП (формирование элементарных математических представлений)</vt:lpstr>
      <vt:lpstr>Содержание</vt:lpstr>
      <vt:lpstr>Фигуры Щелчком мыши убери лишнюю фигуру</vt:lpstr>
      <vt:lpstr>Цифры и количество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ФЭМП</dc:title>
  <dc:creator>test</dc:creator>
  <cp:lastModifiedBy>test</cp:lastModifiedBy>
  <cp:revision>19</cp:revision>
  <dcterms:created xsi:type="dcterms:W3CDTF">2013-10-18T06:15:18Z</dcterms:created>
  <dcterms:modified xsi:type="dcterms:W3CDTF">2013-10-18T09:13:54Z</dcterms:modified>
</cp:coreProperties>
</file>