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A984-528A-40A4-974E-068F1077FB1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CE01-2494-476D-ADEB-3892324B1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79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A984-528A-40A4-974E-068F1077FB1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CE01-2494-476D-ADEB-3892324B1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49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A984-528A-40A4-974E-068F1077FB1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CE01-2494-476D-ADEB-3892324B1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95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A984-528A-40A4-974E-068F1077FB1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CE01-2494-476D-ADEB-3892324B1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2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A984-528A-40A4-974E-068F1077FB1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CE01-2494-476D-ADEB-3892324B1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16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A984-528A-40A4-974E-068F1077FB1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CE01-2494-476D-ADEB-3892324B1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52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A984-528A-40A4-974E-068F1077FB1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CE01-2494-476D-ADEB-3892324B1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31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A984-528A-40A4-974E-068F1077FB1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CE01-2494-476D-ADEB-3892324B1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430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A984-528A-40A4-974E-068F1077FB1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CE01-2494-476D-ADEB-3892324B1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14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A984-528A-40A4-974E-068F1077FB1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CE01-2494-476D-ADEB-3892324B1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43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A984-528A-40A4-974E-068F1077FB1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1CE01-2494-476D-ADEB-3892324B1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03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DA984-528A-40A4-974E-068F1077FB1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1CE01-2494-476D-ADEB-3892324B1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70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Породы кошек</a:t>
            </a:r>
            <a:endParaRPr lang="ru-RU" sz="4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r="8333"/>
          <a:stretch>
            <a:fillRect/>
          </a:stretch>
        </p:blipFill>
        <p:spPr bwMode="auto">
          <a:xfrm>
            <a:off x="1691680" y="1196752"/>
            <a:ext cx="5630416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4563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405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sz="3600" dirty="0"/>
              <a:t>Русские голубые кошки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 descr="C:\Users\гульсиня\Pictures\к-7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5" b="9815"/>
          <a:stretch>
            <a:fillRect/>
          </a:stretch>
        </p:blipFill>
        <p:spPr bwMode="auto">
          <a:xfrm>
            <a:off x="1331640" y="612774"/>
            <a:ext cx="6408712" cy="447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736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4056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Гималайская кошка</a:t>
            </a:r>
            <a:endParaRPr lang="ru-RU" sz="2800" dirty="0"/>
          </a:p>
        </p:txBody>
      </p:sp>
      <p:pic>
        <p:nvPicPr>
          <p:cNvPr id="7170" name="Picture 2" descr="C:\Users\гульсиня\Pictures\к-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" r="667"/>
          <a:stretch>
            <a:fillRect/>
          </a:stretch>
        </p:blipFill>
        <p:spPr bwMode="auto">
          <a:xfrm>
            <a:off x="1187624" y="612775"/>
            <a:ext cx="6696744" cy="440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320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гульсиня\Pictures\к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84784"/>
            <a:ext cx="5904656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978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Кот</a:t>
            </a:r>
            <a:endParaRPr lang="ru-RU" sz="4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268760"/>
            <a:ext cx="548640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16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767465" y="4582504"/>
            <a:ext cx="54864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1680" y="5301208"/>
            <a:ext cx="5486400" cy="80486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Средний срок жизни домашней кошки – 15-20 лет, в то время как для диких – от 3 до 5 лет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" r="1250"/>
          <a:stretch>
            <a:fillRect/>
          </a:stretch>
        </p:blipFill>
        <p:spPr bwMode="auto">
          <a:xfrm>
            <a:off x="1619672" y="1268760"/>
            <a:ext cx="5702424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5410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dirty="0" smtClean="0"/>
              <a:t>.</a:t>
            </a:r>
            <a:r>
              <a:rPr lang="ru-RU" sz="4400" dirty="0" smtClean="0"/>
              <a:t>Домашняя кошка  </a:t>
            </a:r>
            <a:endParaRPr lang="ru-RU" sz="4400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" b="221"/>
          <a:stretch>
            <a:fillRect/>
          </a:stretch>
        </p:blipFill>
        <p:spPr bwMode="auto">
          <a:xfrm>
            <a:off x="1763688" y="620688"/>
            <a:ext cx="548640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1547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Сибирская кошка</a:t>
            </a:r>
            <a:endParaRPr lang="ru-RU" sz="4000" dirty="0"/>
          </a:p>
        </p:txBody>
      </p:sp>
      <p:pic>
        <p:nvPicPr>
          <p:cNvPr id="1026" name="Picture 2" descr="C:\Users\гульсиня\Pictures\к-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" r="7333"/>
          <a:stretch>
            <a:fillRect/>
          </a:stretch>
        </p:blipFill>
        <p:spPr bwMode="auto">
          <a:xfrm>
            <a:off x="1259632" y="1124744"/>
            <a:ext cx="6552728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679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Персидская кошка</a:t>
            </a:r>
            <a:endParaRPr lang="ru-RU" sz="40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 bwMode="auto">
          <a:xfrm>
            <a:off x="827584" y="260648"/>
            <a:ext cx="7128792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8282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59632" y="1340768"/>
            <a:ext cx="6336704" cy="439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7905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Сиамские кошки</a:t>
            </a:r>
            <a:endParaRPr lang="ru-RU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64" b="12264"/>
          <a:stretch>
            <a:fillRect/>
          </a:stretch>
        </p:blipFill>
        <p:spPr bwMode="auto">
          <a:xfrm>
            <a:off x="1331640" y="1124744"/>
            <a:ext cx="669674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71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2125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Кошка донской сфинкс.</a:t>
            </a:r>
          </a:p>
        </p:txBody>
      </p:sp>
      <p:pic>
        <p:nvPicPr>
          <p:cNvPr id="5122" name="Picture 2" descr="C:\Users\гульсиня\Pictures\к1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" b="2179"/>
          <a:stretch>
            <a:fillRect/>
          </a:stretch>
        </p:blipFill>
        <p:spPr bwMode="auto">
          <a:xfrm>
            <a:off x="1475656" y="612774"/>
            <a:ext cx="6408712" cy="461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1997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42</Words>
  <Application>Microsoft Office PowerPoint</Application>
  <PresentationFormat>Экран 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Хайруллина</dc:creator>
  <cp:lastModifiedBy>Хайруллина</cp:lastModifiedBy>
  <cp:revision>22</cp:revision>
  <dcterms:created xsi:type="dcterms:W3CDTF">2013-06-01T07:44:56Z</dcterms:created>
  <dcterms:modified xsi:type="dcterms:W3CDTF">2013-06-02T08:44:06Z</dcterms:modified>
</cp:coreProperties>
</file>