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8" r:id="rId11"/>
    <p:sldId id="264" r:id="rId12"/>
    <p:sldId id="265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57B8-4154-4516-92F5-918159EB946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485C0F-471A-419F-82FB-8B2AF8B6E0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57B8-4154-4516-92F5-918159EB946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5C0F-471A-419F-82FB-8B2AF8B6E0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57B8-4154-4516-92F5-918159EB946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5C0F-471A-419F-82FB-8B2AF8B6E0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57B8-4154-4516-92F5-918159EB946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485C0F-471A-419F-82FB-8B2AF8B6E0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57B8-4154-4516-92F5-918159EB946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5C0F-471A-419F-82FB-8B2AF8B6E09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57B8-4154-4516-92F5-918159EB946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5C0F-471A-419F-82FB-8B2AF8B6E0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57B8-4154-4516-92F5-918159EB946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485C0F-471A-419F-82FB-8B2AF8B6E0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57B8-4154-4516-92F5-918159EB946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5C0F-471A-419F-82FB-8B2AF8B6E0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57B8-4154-4516-92F5-918159EB946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5C0F-471A-419F-82FB-8B2AF8B6E0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57B8-4154-4516-92F5-918159EB946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5C0F-471A-419F-82FB-8B2AF8B6E0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57B8-4154-4516-92F5-918159EB946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85C0F-471A-419F-82FB-8B2AF8B6E09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E857B8-4154-4516-92F5-918159EB9461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485C0F-471A-419F-82FB-8B2AF8B6E09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oleObject" Target="../embeddings/oleObject1.bin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на тему»Пожарная безопасность»</a:t>
            </a:r>
            <a:endParaRPr lang="ru-RU" dirty="0"/>
          </a:p>
        </p:txBody>
      </p:sp>
      <p:pic>
        <p:nvPicPr>
          <p:cNvPr id="6" name="Содержимое 5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1700808"/>
            <a:ext cx="4468926" cy="4529969"/>
          </a:xfrm>
        </p:spPr>
      </p:pic>
      <p:sp>
        <p:nvSpPr>
          <p:cNvPr id="10" name="TextBox 9"/>
          <p:cNvSpPr txBox="1"/>
          <p:nvPr/>
        </p:nvSpPr>
        <p:spPr>
          <a:xfrm>
            <a:off x="5148064" y="2924944"/>
            <a:ext cx="3384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Выполнила работу      воспитатель МДОУ №24</a:t>
            </a:r>
          </a:p>
          <a:p>
            <a:r>
              <a:rPr lang="ru-RU" sz="2400" dirty="0" smtClean="0"/>
              <a:t>» Золотая рыбка » </a:t>
            </a:r>
          </a:p>
          <a:p>
            <a:r>
              <a:rPr lang="ru-RU" sz="2400" dirty="0" smtClean="0"/>
              <a:t>г. Кимры</a:t>
            </a:r>
          </a:p>
          <a:p>
            <a:r>
              <a:rPr lang="ru-RU" sz="2400" dirty="0" smtClean="0"/>
              <a:t> Гусева Наталья Сергеевна</a:t>
            </a:r>
            <a:endParaRPr lang="ru-RU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7236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Беседа с детьми «Кто работает с огнем»</a:t>
            </a:r>
            <a:endParaRPr lang="ru-RU" sz="3200" dirty="0"/>
          </a:p>
        </p:txBody>
      </p:sp>
      <p:pic>
        <p:nvPicPr>
          <p:cNvPr id="4" name="Рисунок 3" descr="img5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836712"/>
            <a:ext cx="3707904" cy="3975519"/>
          </a:xfrm>
          <a:prstGeom prst="rect">
            <a:avLst/>
          </a:prstGeom>
        </p:spPr>
      </p:pic>
      <p:pic>
        <p:nvPicPr>
          <p:cNvPr id="5" name="Рисунок 4" descr="img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980728"/>
            <a:ext cx="3240360" cy="2952328"/>
          </a:xfrm>
          <a:prstGeom prst="rect">
            <a:avLst/>
          </a:prstGeom>
        </p:spPr>
      </p:pic>
      <p:pic>
        <p:nvPicPr>
          <p:cNvPr id="6" name="Рисунок 5" descr="img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412776"/>
            <a:ext cx="2699792" cy="2066925"/>
          </a:xfrm>
          <a:prstGeom prst="rect">
            <a:avLst/>
          </a:prstGeom>
        </p:spPr>
      </p:pic>
      <p:pic>
        <p:nvPicPr>
          <p:cNvPr id="7" name="Рисунок 6" descr="img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645024"/>
            <a:ext cx="4486275" cy="3143250"/>
          </a:xfrm>
          <a:prstGeom prst="rect">
            <a:avLst/>
          </a:prstGeom>
        </p:spPr>
      </p:pic>
      <p:pic>
        <p:nvPicPr>
          <p:cNvPr id="8" name="Рисунок 7" descr="img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0" y="3533775"/>
            <a:ext cx="4648200" cy="332422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296885116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6538" y="1196752"/>
            <a:ext cx="425497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9552" y="692696"/>
            <a:ext cx="406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Встреча с пожарным Смирновым И.М.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628800"/>
            <a:ext cx="374441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машине ярко-красной</a:t>
            </a:r>
            <a:br>
              <a:rPr lang="ru-RU" sz="2000" dirty="0" smtClean="0"/>
            </a:br>
            <a:r>
              <a:rPr lang="ru-RU" sz="2000" dirty="0" smtClean="0"/>
              <a:t>Мчимся мы вперёд.</a:t>
            </a:r>
            <a:br>
              <a:rPr lang="ru-RU" sz="2000" dirty="0" smtClean="0"/>
            </a:br>
            <a:r>
              <a:rPr lang="ru-RU" sz="2000" dirty="0" smtClean="0"/>
              <a:t> Труд тяжёлый и опасный</a:t>
            </a:r>
            <a:br>
              <a:rPr lang="ru-RU" sz="2000" dirty="0" smtClean="0"/>
            </a:br>
            <a:r>
              <a:rPr lang="ru-RU" sz="2000" dirty="0" smtClean="0"/>
              <a:t>Нас, пожарных, ждёт.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Вой пронзительной сирены</a:t>
            </a:r>
            <a:br>
              <a:rPr lang="ru-RU" sz="2000" dirty="0" smtClean="0"/>
            </a:br>
            <a:r>
              <a:rPr lang="ru-RU" sz="2000" dirty="0" smtClean="0"/>
              <a:t>Может оглушить,</a:t>
            </a:r>
            <a:br>
              <a:rPr lang="ru-RU" sz="2000" dirty="0" smtClean="0"/>
            </a:br>
            <a:r>
              <a:rPr lang="ru-RU" sz="2000" dirty="0" smtClean="0"/>
              <a:t>Будем и водой, и пеной</a:t>
            </a:r>
            <a:br>
              <a:rPr lang="ru-RU" sz="2000" dirty="0" smtClean="0"/>
            </a:br>
            <a:r>
              <a:rPr lang="ru-RU" sz="2000" dirty="0" smtClean="0"/>
              <a:t>Мы пожар тушить.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в беду попавшим людям</a:t>
            </a:r>
            <a:br>
              <a:rPr lang="ru-RU" sz="2000" dirty="0" smtClean="0"/>
            </a:br>
            <a:r>
              <a:rPr lang="ru-RU" sz="2000" dirty="0" smtClean="0"/>
              <a:t>Сможем мы помочь,</a:t>
            </a:r>
            <a:br>
              <a:rPr lang="ru-RU" sz="2000" dirty="0" smtClean="0"/>
            </a:br>
            <a:r>
              <a:rPr lang="ru-RU" sz="2000" dirty="0" smtClean="0"/>
              <a:t>Ведь с огнём бороться будем</a:t>
            </a:r>
            <a:br>
              <a:rPr lang="ru-RU" sz="2000" dirty="0" smtClean="0"/>
            </a:br>
            <a:r>
              <a:rPr lang="ru-RU" sz="2000" dirty="0" smtClean="0"/>
              <a:t>Смело день и ночь!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G_03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82073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9632" y="476672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Литература по теме </a:t>
            </a:r>
            <a:br>
              <a:rPr lang="ru-RU" sz="4000" dirty="0" smtClean="0"/>
            </a:br>
            <a:r>
              <a:rPr lang="ru-RU" sz="4000" dirty="0" smtClean="0"/>
              <a:t>«Пожарная безопасность»</a:t>
            </a:r>
            <a:endParaRPr lang="ru-RU" sz="4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1617d0c410948d57c083d4ba5b76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20800"/>
            <a:ext cx="8255000" cy="553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476672"/>
            <a:ext cx="725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БУДЬ ОСТОРОЖЕН С ОГНЕМ!!!</a:t>
            </a:r>
            <a:endParaRPr lang="ru-RU" sz="3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692696"/>
            <a:ext cx="5363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+mj-lt"/>
              </a:rPr>
              <a:t>Актуальность темы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2060848"/>
            <a:ext cx="7344816" cy="36194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/>
              <a:t>1.</a:t>
            </a:r>
            <a:r>
              <a:rPr lang="ru-RU" sz="2400" dirty="0" smtClean="0"/>
              <a:t> Противопожарная безопасность – одна из обязательных составляющих среды, в которой растет и воспитывается ребенок. Она включает в себя требования к устройству помещения и противопожарную грамотность – поведение, снижающее риск возникновения пожаров, и навыки, необходимые для действий в экстремальных ситуациях.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		Дошкольные учреждения, кроме всего прочего, должны вести просветительскую работу по профилактике пожаров с детьми и родителями.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1844824"/>
            <a:ext cx="5616624" cy="3528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Формирование понятия «пожарная безопасность»;</a:t>
            </a:r>
          </a:p>
          <a:p>
            <a:r>
              <a:rPr lang="ru-RU" sz="2800" dirty="0" smtClean="0"/>
              <a:t>Овладение знаниями и умениями при действиях в чрезвычайных ситуациях;</a:t>
            </a:r>
          </a:p>
          <a:p>
            <a:r>
              <a:rPr lang="ru-RU" sz="2800" dirty="0" smtClean="0"/>
              <a:t>Привлечение родителей в воспитательно-образовательный процесс.</a:t>
            </a:r>
            <a:endParaRPr lang="ru-RU" sz="2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691680" y="620688"/>
            <a:ext cx="5177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ЦЕЛЬ РАБОТЫ С ДЕТЬМИ</a:t>
            </a:r>
            <a:endParaRPr lang="ru-RU" sz="3600" dirty="0"/>
          </a:p>
        </p:txBody>
      </p:sp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844824"/>
            <a:ext cx="2847578" cy="352839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484784"/>
            <a:ext cx="8892480" cy="5096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u="sng" dirty="0" smtClean="0"/>
              <a:t>ОБРАЗОВАТЕЛЬНЫЕ: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Дать представление о функциях огня («огонь – друг ; огонь - враг»);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Углубить знания о причинах возникновения пожара;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Закрепить знания детей о правилах пожарной безопасности, нормах поведения во время пожара;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Познакомить детей с профессией пожарного.</a:t>
            </a:r>
            <a:endParaRPr lang="ru-RU" sz="2400" u="sng" dirty="0" smtClean="0"/>
          </a:p>
          <a:p>
            <a:pPr>
              <a:lnSpc>
                <a:spcPct val="80000"/>
              </a:lnSpc>
            </a:pPr>
            <a:r>
              <a:rPr lang="ru-RU" sz="2400" u="sng" dirty="0" smtClean="0"/>
              <a:t>РАЗВИВАЮЩИЕ: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Развитие творческих способности детей;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Развитие самостоятельности, активности, ответственности;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Развитие интереса к познанию.</a:t>
            </a:r>
            <a:endParaRPr lang="ru-RU" sz="2400" u="sng" dirty="0" smtClean="0"/>
          </a:p>
          <a:p>
            <a:pPr>
              <a:lnSpc>
                <a:spcPct val="80000"/>
              </a:lnSpc>
            </a:pPr>
            <a:r>
              <a:rPr lang="ru-RU" sz="2400" u="sng" dirty="0" smtClean="0"/>
              <a:t>ВОСПИТАТЕЛЬНЫЕ: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Воспитывать чувство самосохранения;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Воспитывать осознанное отношение к пожароопасными предметам;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Воспитывать бережное отношение к природе.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404664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990033"/>
                </a:solidFill>
              </a:rPr>
              <a:t>          Задачи :</a:t>
            </a:r>
            <a:endParaRPr lang="ru-RU" sz="4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844824"/>
            <a:ext cx="7416825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 smtClean="0"/>
              <a:t>овладение детьми необходимыми знаниями, умениями и навыками по пожарной безопасности;</a:t>
            </a:r>
          </a:p>
          <a:p>
            <a:pPr>
              <a:lnSpc>
                <a:spcPct val="90000"/>
              </a:lnSpc>
            </a:pPr>
            <a:r>
              <a:rPr lang="ru-RU" sz="3200" dirty="0" smtClean="0"/>
              <a:t>введение в воспитательный процесс дополнительных методических мероприятий (занятий, развлечений, игр) по теме пожарной безопасности;</a:t>
            </a:r>
          </a:p>
          <a:p>
            <a:pPr>
              <a:lnSpc>
                <a:spcPct val="90000"/>
              </a:lnSpc>
            </a:pPr>
            <a:r>
              <a:rPr lang="ru-RU" sz="3200" dirty="0" smtClean="0"/>
              <a:t>повышение родительской активности в воспитательном процессе ДОУ.</a:t>
            </a:r>
            <a:endParaRPr lang="ru-RU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23528" y="47667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990033"/>
                </a:solidFill>
              </a:rPr>
              <a:t>Ожидаемые результаты</a:t>
            </a:r>
            <a:r>
              <a:rPr lang="ru-RU" dirty="0" smtClean="0">
                <a:solidFill>
                  <a:srgbClr val="990033"/>
                </a:solidFill>
              </a:rPr>
              <a:t>:</a:t>
            </a:r>
            <a:endParaRPr lang="ru-RU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476672"/>
            <a:ext cx="5687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Создание уголка безопасности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DSCF423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23928" y="1889448"/>
            <a:ext cx="5076056" cy="4968552"/>
          </a:xfrm>
          <a:prstGeom prst="rect">
            <a:avLst/>
          </a:prstGeom>
        </p:spPr>
      </p:pic>
      <p:pic>
        <p:nvPicPr>
          <p:cNvPr id="4" name="Рисунок 3" descr="DSCF42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80728"/>
            <a:ext cx="4752527" cy="3888432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268760"/>
            <a:ext cx="7704856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/>
              <a:t>Познавательное занятие 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«Огонь друг или враг»;</a:t>
            </a:r>
          </a:p>
          <a:p>
            <a:pPr>
              <a:lnSpc>
                <a:spcPct val="80000"/>
              </a:lnSpc>
            </a:pPr>
            <a:endParaRPr lang="ru-RU" sz="2800" dirty="0" smtClean="0"/>
          </a:p>
          <a:p>
            <a:pPr>
              <a:lnSpc>
                <a:spcPct val="80000"/>
              </a:lnSpc>
            </a:pPr>
            <a:r>
              <a:rPr lang="ru-RU" sz="2800" dirty="0" smtClean="0"/>
              <a:t>                  Дидактическая игра «Горит – не 																горит»;</a:t>
            </a:r>
          </a:p>
          <a:p>
            <a:pPr>
              <a:lnSpc>
                <a:spcPct val="80000"/>
              </a:lnSpc>
            </a:pPr>
            <a:endParaRPr lang="ru-RU" sz="2800" dirty="0" smtClean="0"/>
          </a:p>
          <a:p>
            <a:pPr>
              <a:lnSpc>
                <a:spcPct val="80000"/>
              </a:lnSpc>
            </a:pPr>
            <a:endParaRPr lang="ru-RU" sz="2800" dirty="0" smtClean="0"/>
          </a:p>
          <a:p>
            <a:pPr>
              <a:lnSpc>
                <a:spcPct val="80000"/>
              </a:lnSpc>
            </a:pPr>
            <a:r>
              <a:rPr lang="ru-RU" sz="2800" dirty="0" smtClean="0"/>
              <a:t>Экскурсия по детскому саду с целью знакомства с обеспечением противопожарной безопасности</a:t>
            </a:r>
            <a:endParaRPr lang="ru-RU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228184" y="5877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Picture 6" descr="C:\Users\User\Desktop\пож.без\710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88640"/>
            <a:ext cx="2138363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i?id=126019743-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25362">
            <a:off x="6745177" y="4709903"/>
            <a:ext cx="1264828" cy="178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ВЫБЕРИ НУЖНОЕ</a:t>
            </a:r>
            <a:endParaRPr lang="ru-RU" dirty="0"/>
          </a:p>
        </p:txBody>
      </p:sp>
      <p:pic>
        <p:nvPicPr>
          <p:cNvPr id="10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19562" y="2917031"/>
            <a:ext cx="1057275" cy="1800225"/>
          </a:xfrm>
        </p:spPr>
      </p:pic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5084763"/>
            <a:ext cx="108585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5157788"/>
            <a:ext cx="16557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5300663"/>
            <a:ext cx="1314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825" y="2997200"/>
            <a:ext cx="201612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250" y="3213100"/>
            <a:ext cx="149225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838" y="2997200"/>
            <a:ext cx="88582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40650" y="4562475"/>
            <a:ext cx="123190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188" y="2708275"/>
            <a:ext cx="12080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Рисунок 3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0825" y="765175"/>
            <a:ext cx="357663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7308850" y="908050"/>
          <a:ext cx="1635125" cy="1295400"/>
        </p:xfrm>
        <a:graphic>
          <a:graphicData uri="http://schemas.openxmlformats.org/presentationml/2006/ole">
            <p:oleObj spid="_x0000_s1026" name="Точечный рисунок" r:id="rId13" imgW="1924319" imgH="1895238" progId="Paint.Picture">
              <p:embed/>
            </p:oleObj>
          </a:graphicData>
        </a:graphic>
      </p:graphicFrame>
      <p:sp>
        <p:nvSpPr>
          <p:cNvPr id="1042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graphicFrame>
        <p:nvGraphicFramePr>
          <p:cNvPr id="1027" name="Object 18"/>
          <p:cNvGraphicFramePr>
            <a:graphicFrameLocks noChangeAspect="1"/>
          </p:cNvGraphicFramePr>
          <p:nvPr/>
        </p:nvGraphicFramePr>
        <p:xfrm>
          <a:off x="179388" y="3213100"/>
          <a:ext cx="1116012" cy="1295400"/>
        </p:xfrm>
        <a:graphic>
          <a:graphicData uri="http://schemas.openxmlformats.org/presentationml/2006/ole">
            <p:oleObj spid="_x0000_s1027" name="Точечный рисунок" r:id="rId14" imgW="1933333" imgH="1848108" progId="Paint.Picture">
              <p:embed/>
            </p:oleObj>
          </a:graphicData>
        </a:graphic>
      </p:graphicFrame>
      <p:sp>
        <p:nvSpPr>
          <p:cNvPr id="1043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graphicFrame>
        <p:nvGraphicFramePr>
          <p:cNvPr id="1028" name="Object 23"/>
          <p:cNvGraphicFramePr>
            <a:graphicFrameLocks noChangeAspect="1"/>
          </p:cNvGraphicFramePr>
          <p:nvPr/>
        </p:nvGraphicFramePr>
        <p:xfrm>
          <a:off x="4427538" y="836613"/>
          <a:ext cx="2232025" cy="1800225"/>
        </p:xfrm>
        <a:graphic>
          <a:graphicData uri="http://schemas.openxmlformats.org/presentationml/2006/ole">
            <p:oleObj spid="_x0000_s1028" name="Точечный рисунок" r:id="rId15" imgW="1848108" imgH="1828571" progId="Paint.Picture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043608" y="18864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ВЫБЕРИ НУЖНОЕ</a:t>
            </a:r>
            <a:endParaRPr lang="ru-RU" sz="2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48680"/>
            <a:ext cx="8640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Конкурс рисунков  по пожарной  безопасности</a:t>
            </a:r>
            <a:endParaRPr lang="ru-RU" sz="2800" dirty="0"/>
          </a:p>
        </p:txBody>
      </p:sp>
      <p:pic>
        <p:nvPicPr>
          <p:cNvPr id="4" name="Рисунок 3" descr="DSCF42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7812360" cy="508518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275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Трек</vt:lpstr>
      <vt:lpstr>Изображение Paintbrush</vt:lpstr>
      <vt:lpstr>Презентация на тему»Пожарная безопасность»</vt:lpstr>
      <vt:lpstr>Слайд 2</vt:lpstr>
      <vt:lpstr>Слайд 3</vt:lpstr>
      <vt:lpstr>Слайд 4</vt:lpstr>
      <vt:lpstr>Слайд 5</vt:lpstr>
      <vt:lpstr>Слайд 6</vt:lpstr>
      <vt:lpstr>Слайд 7</vt:lpstr>
      <vt:lpstr> ВЫБЕРИ НУЖНОЕ</vt:lpstr>
      <vt:lpstr>Слайд 9</vt:lpstr>
      <vt:lpstr>Слайд 10</vt:lpstr>
      <vt:lpstr>Слайд 11</vt:lpstr>
      <vt:lpstr>Слайд 12</vt:lpstr>
      <vt:lpstr>Слайд 13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тему»Пожарная безопасность»</dc:title>
  <dc:creator>Наташа гусева</dc:creator>
  <cp:lastModifiedBy>Наташа гусева</cp:lastModifiedBy>
  <cp:revision>17</cp:revision>
  <dcterms:created xsi:type="dcterms:W3CDTF">2014-02-09T12:24:01Z</dcterms:created>
  <dcterms:modified xsi:type="dcterms:W3CDTF">2014-02-09T15:14:54Z</dcterms:modified>
</cp:coreProperties>
</file>