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7" r:id="rId5"/>
    <p:sldId id="266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F7E6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12" y="-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1619E-2475-4360-B2B9-3B1C0CF664B4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0260ED-B922-4E8B-8FAE-EBDF816F71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F0ED1-F188-472A-AC68-93ED7F52A24A}" type="parTrans" cxnId="{5D400C55-2BD4-4770-A854-9DBDEB9A935C}">
      <dgm:prSet/>
      <dgm:spPr/>
      <dgm:t>
        <a:bodyPr/>
        <a:lstStyle/>
        <a:p>
          <a:endParaRPr lang="ru-RU"/>
        </a:p>
      </dgm:t>
    </dgm:pt>
    <dgm:pt modelId="{7583371C-1B54-470A-A966-A636ADED40D7}" type="sibTrans" cxnId="{5D400C55-2BD4-4770-A854-9DBDEB9A935C}">
      <dgm:prSet/>
      <dgm:spPr/>
      <dgm:t>
        <a:bodyPr/>
        <a:lstStyle/>
        <a:p>
          <a:endParaRPr lang="ru-RU"/>
        </a:p>
      </dgm:t>
    </dgm:pt>
    <dgm:pt modelId="{0D7F7712-49D5-4CBB-BCE0-31A3ECD06F1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Коммуникация. Наземный транспорт.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0FBA260-9724-4BE7-AEE1-C15954F3BD4A}" type="parTrans" cxnId="{4F201CF6-EF2C-47CC-A3DE-55B0E8FBAD52}">
      <dgm:prSet/>
      <dgm:spPr/>
      <dgm:t>
        <a:bodyPr/>
        <a:lstStyle/>
        <a:p>
          <a:endParaRPr lang="ru-RU"/>
        </a:p>
      </dgm:t>
    </dgm:pt>
    <dgm:pt modelId="{1BDB30CE-FE61-4349-A323-0B0E887A46E6}" type="sibTrans" cxnId="{4F201CF6-EF2C-47CC-A3DE-55B0E8FBAD52}">
      <dgm:prSet/>
      <dgm:spPr/>
      <dgm:t>
        <a:bodyPr/>
        <a:lstStyle/>
        <a:p>
          <a:endParaRPr lang="ru-RU"/>
        </a:p>
      </dgm:t>
    </dgm:pt>
    <dgm:pt modelId="{3748D6D7-0C1D-4046-8818-1545CB04231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Художественное творчество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Рисование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61F70D4-F9AB-4671-A4F2-37F80322E21F}" type="parTrans" cxnId="{9E37C3B5-BA52-445C-9786-1E6AFE19475F}">
      <dgm:prSet/>
      <dgm:spPr/>
      <dgm:t>
        <a:bodyPr/>
        <a:lstStyle/>
        <a:p>
          <a:endParaRPr lang="ru-RU"/>
        </a:p>
      </dgm:t>
    </dgm:pt>
    <dgm:pt modelId="{B09671C4-D8CD-4287-A5D8-44837B17B669}" type="sibTrans" cxnId="{9E37C3B5-BA52-445C-9786-1E6AFE19475F}">
      <dgm:prSet/>
      <dgm:spPr/>
      <dgm:t>
        <a:bodyPr/>
        <a:lstStyle/>
        <a:p>
          <a:endParaRPr lang="ru-RU"/>
        </a:p>
      </dgm:t>
    </dgm:pt>
    <dgm:pt modelId="{E7714B7A-888E-4503-8C5B-EBC77BC9CE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2052A4-505F-49AC-A0B5-C4335AB0E4BA}" type="parTrans" cxnId="{9AE8C79B-4550-4403-BD59-184D2BCB3C26}">
      <dgm:prSet/>
      <dgm:spPr/>
      <dgm:t>
        <a:bodyPr/>
        <a:lstStyle/>
        <a:p>
          <a:endParaRPr lang="ru-RU"/>
        </a:p>
      </dgm:t>
    </dgm:pt>
    <dgm:pt modelId="{A9C33877-C947-4F27-A0D8-8B8E78ED7AED}" type="sibTrans" cxnId="{9AE8C79B-4550-4403-BD59-184D2BCB3C26}">
      <dgm:prSet/>
      <dgm:spPr/>
      <dgm:t>
        <a:bodyPr/>
        <a:lstStyle/>
        <a:p>
          <a:endParaRPr lang="ru-RU"/>
        </a:p>
      </dgm:t>
    </dgm:pt>
    <dgm:pt modelId="{8BFEC8B1-CE34-4CFB-A8AA-321757347C8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Наблюдение за машиной которая привезла продукты.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36F7935-1114-44C7-A14A-BEB61EA140F3}" type="parTrans" cxnId="{C53406BE-D28B-4E0B-BA8D-C1733D917D5F}">
      <dgm:prSet/>
      <dgm:spPr/>
      <dgm:t>
        <a:bodyPr/>
        <a:lstStyle/>
        <a:p>
          <a:endParaRPr lang="ru-RU"/>
        </a:p>
      </dgm:t>
    </dgm:pt>
    <dgm:pt modelId="{193A5544-1D3C-47EF-BCD1-4837C34F7BA2}" type="sibTrans" cxnId="{C53406BE-D28B-4E0B-BA8D-C1733D917D5F}">
      <dgm:prSet/>
      <dgm:spPr/>
      <dgm:t>
        <a:bodyPr/>
        <a:lstStyle/>
        <a:p>
          <a:endParaRPr lang="ru-RU"/>
        </a:p>
      </dgm:t>
    </dgm:pt>
    <dgm:pt modelId="{AEA6F9D6-0C77-4D51-AE3A-C4FFD7805AE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Подвижные игры.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D8B555-0020-4946-8E16-CC84AA5AB9BB}" type="parTrans" cxnId="{68753293-D6A1-4349-A81A-4C422278CBFE}">
      <dgm:prSet/>
      <dgm:spPr/>
      <dgm:t>
        <a:bodyPr/>
        <a:lstStyle/>
        <a:p>
          <a:endParaRPr lang="ru-RU"/>
        </a:p>
      </dgm:t>
    </dgm:pt>
    <dgm:pt modelId="{A2A7D872-C4BC-4FA3-B4C3-81260C027B0F}" type="sibTrans" cxnId="{68753293-D6A1-4349-A81A-4C422278CBFE}">
      <dgm:prSet/>
      <dgm:spPr/>
      <dgm:t>
        <a:bodyPr/>
        <a:lstStyle/>
        <a:p>
          <a:endParaRPr lang="ru-RU"/>
        </a:p>
      </dgm:t>
    </dgm:pt>
    <dgm:pt modelId="{F9FB0F6B-117D-4864-BCB7-9E16DC37287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36CCB-52CC-45D5-9EB8-506C6D1BD0EA}" type="parTrans" cxnId="{273ADF31-001A-4A4B-AFF7-BB86D5336B90}">
      <dgm:prSet/>
      <dgm:spPr/>
      <dgm:t>
        <a:bodyPr/>
        <a:lstStyle/>
        <a:p>
          <a:endParaRPr lang="ru-RU"/>
        </a:p>
      </dgm:t>
    </dgm:pt>
    <dgm:pt modelId="{935E2815-7A4C-413F-9C1C-41DD20A5332F}" type="sibTrans" cxnId="{273ADF31-001A-4A4B-AFF7-BB86D5336B90}">
      <dgm:prSet/>
      <dgm:spPr/>
      <dgm:t>
        <a:bodyPr/>
        <a:lstStyle/>
        <a:p>
          <a:endParaRPr lang="ru-RU"/>
        </a:p>
      </dgm:t>
    </dgm:pt>
    <dgm:pt modelId="{008C7971-2172-4958-81E7-D9E32AAC9B6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Дидактическая игра « собери наземный транспорт»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A2B5DA-B6EB-4F60-830E-BB26C0551793}" type="parTrans" cxnId="{0F1E0BDD-5509-44E2-9D4F-DD8F38E9FE95}">
      <dgm:prSet/>
      <dgm:spPr/>
      <dgm:t>
        <a:bodyPr/>
        <a:lstStyle/>
        <a:p>
          <a:endParaRPr lang="ru-RU"/>
        </a:p>
      </dgm:t>
    </dgm:pt>
    <dgm:pt modelId="{4BF4EB58-7CAF-4C70-8050-CE953B815DBF}" type="sibTrans" cxnId="{0F1E0BDD-5509-44E2-9D4F-DD8F38E9FE95}">
      <dgm:prSet/>
      <dgm:spPr/>
      <dgm:t>
        <a:bodyPr/>
        <a:lstStyle/>
        <a:p>
          <a:endParaRPr lang="ru-RU"/>
        </a:p>
      </dgm:t>
    </dgm:pt>
    <dgm:pt modelId="{F9C97EA1-9697-4686-BFBE-BF0F68351AF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Сюжетно –ролевая игра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«Автобус»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BD684B-6A54-4511-9C00-D4175819490A}" type="parTrans" cxnId="{D59C4F8F-C360-4770-A6FB-BD49E9168AD1}">
      <dgm:prSet/>
      <dgm:spPr/>
      <dgm:t>
        <a:bodyPr/>
        <a:lstStyle/>
        <a:p>
          <a:endParaRPr lang="ru-RU"/>
        </a:p>
      </dgm:t>
    </dgm:pt>
    <dgm:pt modelId="{9146C9B6-BCA0-4EBA-920F-4192711C9677}" type="sibTrans" cxnId="{D59C4F8F-C360-4770-A6FB-BD49E9168AD1}">
      <dgm:prSet/>
      <dgm:spPr/>
      <dgm:t>
        <a:bodyPr/>
        <a:lstStyle/>
        <a:p>
          <a:endParaRPr lang="ru-RU"/>
        </a:p>
      </dgm:t>
    </dgm:pt>
    <dgm:pt modelId="{5FE684AC-80CE-4D11-9EF4-3531AB789FC4}" type="pres">
      <dgm:prSet presAssocID="{E5A1619E-2475-4360-B2B9-3B1C0CF66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54C597-F55C-451A-879E-FBA8D04BB9C5}" type="pres">
      <dgm:prSet presAssocID="{F9FB0F6B-117D-4864-BCB7-9E16DC372871}" presName="boxAndChildren" presStyleCnt="0"/>
      <dgm:spPr/>
    </dgm:pt>
    <dgm:pt modelId="{933195B1-C938-4DB4-A563-FFB612553079}" type="pres">
      <dgm:prSet presAssocID="{F9FB0F6B-117D-4864-BCB7-9E16DC372871}" presName="parentTextBox" presStyleLbl="node1" presStyleIdx="0" presStyleCnt="3"/>
      <dgm:spPr/>
      <dgm:t>
        <a:bodyPr/>
        <a:lstStyle/>
        <a:p>
          <a:endParaRPr lang="ru-RU"/>
        </a:p>
      </dgm:t>
    </dgm:pt>
    <dgm:pt modelId="{0D74BABE-076B-4E5B-8EF5-21DF9BD5D135}" type="pres">
      <dgm:prSet presAssocID="{F9FB0F6B-117D-4864-BCB7-9E16DC372871}" presName="entireBox" presStyleLbl="node1" presStyleIdx="0" presStyleCnt="3"/>
      <dgm:spPr/>
      <dgm:t>
        <a:bodyPr/>
        <a:lstStyle/>
        <a:p>
          <a:endParaRPr lang="ru-RU"/>
        </a:p>
      </dgm:t>
    </dgm:pt>
    <dgm:pt modelId="{E176C677-2561-498A-B32D-9A2C045A3B35}" type="pres">
      <dgm:prSet presAssocID="{F9FB0F6B-117D-4864-BCB7-9E16DC372871}" presName="descendantBox" presStyleCnt="0"/>
      <dgm:spPr/>
    </dgm:pt>
    <dgm:pt modelId="{AF0F74F1-B034-47FD-BFE4-0D75BEB518F4}" type="pres">
      <dgm:prSet presAssocID="{008C7971-2172-4958-81E7-D9E32AAC9B6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7415-6EA7-4A84-BC33-ED7CA596D338}" type="pres">
      <dgm:prSet presAssocID="{F9C97EA1-9697-4686-BFBE-BF0F68351AF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A1BA-13B4-4C2B-BD3C-3922BB2B0212}" type="pres">
      <dgm:prSet presAssocID="{A9C33877-C947-4F27-A0D8-8B8E78ED7AED}" presName="sp" presStyleCnt="0"/>
      <dgm:spPr/>
    </dgm:pt>
    <dgm:pt modelId="{5C552B8A-F36C-447F-98DC-169FB8500270}" type="pres">
      <dgm:prSet presAssocID="{E7714B7A-888E-4503-8C5B-EBC77BC9CE77}" presName="arrowAndChildren" presStyleCnt="0"/>
      <dgm:spPr/>
    </dgm:pt>
    <dgm:pt modelId="{0963BC9C-3D0E-40A4-B5B1-038A613A823D}" type="pres">
      <dgm:prSet presAssocID="{E7714B7A-888E-4503-8C5B-EBC77BC9CE7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D12F8B2-F310-4A4D-B47A-417CF3CDC205}" type="pres">
      <dgm:prSet presAssocID="{E7714B7A-888E-4503-8C5B-EBC77BC9CE77}" presName="arrow" presStyleLbl="node1" presStyleIdx="1" presStyleCnt="3"/>
      <dgm:spPr/>
      <dgm:t>
        <a:bodyPr/>
        <a:lstStyle/>
        <a:p>
          <a:endParaRPr lang="ru-RU"/>
        </a:p>
      </dgm:t>
    </dgm:pt>
    <dgm:pt modelId="{B7B2E3EA-5D82-44AF-94BF-CE062B13AB90}" type="pres">
      <dgm:prSet presAssocID="{E7714B7A-888E-4503-8C5B-EBC77BC9CE77}" presName="descendantArrow" presStyleCnt="0"/>
      <dgm:spPr/>
    </dgm:pt>
    <dgm:pt modelId="{085E8522-CB01-4758-A49F-47CB5CEBB58F}" type="pres">
      <dgm:prSet presAssocID="{8BFEC8B1-CE34-4CFB-A8AA-321757347C8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C4A9-1681-41D1-8D78-DC99AFAFC8CB}" type="pres">
      <dgm:prSet presAssocID="{AEA6F9D6-0C77-4D51-AE3A-C4FFD7805AE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4EF3-898C-447B-8536-E08D802F53F7}" type="pres">
      <dgm:prSet presAssocID="{7583371C-1B54-470A-A966-A636ADED40D7}" presName="sp" presStyleCnt="0"/>
      <dgm:spPr/>
    </dgm:pt>
    <dgm:pt modelId="{EC396722-BEB6-4D6D-9DBA-F40C69CB8EEF}" type="pres">
      <dgm:prSet presAssocID="{B90260ED-B922-4E8B-8FAE-EBDF816F716E}" presName="arrowAndChildren" presStyleCnt="0"/>
      <dgm:spPr/>
    </dgm:pt>
    <dgm:pt modelId="{4BEF02B7-B382-48FA-AC32-729945DA7611}" type="pres">
      <dgm:prSet presAssocID="{B90260ED-B922-4E8B-8FAE-EBDF816F716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BD58D1-9DF0-450D-8DBB-2920107D6DAD}" type="pres">
      <dgm:prSet presAssocID="{B90260ED-B922-4E8B-8FAE-EBDF816F716E}" presName="arrow" presStyleLbl="node1" presStyleIdx="2" presStyleCnt="3" custLinFactNeighborY="-47"/>
      <dgm:spPr/>
      <dgm:t>
        <a:bodyPr/>
        <a:lstStyle/>
        <a:p>
          <a:endParaRPr lang="ru-RU"/>
        </a:p>
      </dgm:t>
    </dgm:pt>
    <dgm:pt modelId="{7EBD5CBD-D8CC-48FB-B0CB-E7755921CC20}" type="pres">
      <dgm:prSet presAssocID="{B90260ED-B922-4E8B-8FAE-EBDF816F716E}" presName="descendantArrow" presStyleCnt="0"/>
      <dgm:spPr/>
    </dgm:pt>
    <dgm:pt modelId="{D7BDB0E4-F729-4FC9-81F1-E5006FC88B58}" type="pres">
      <dgm:prSet presAssocID="{0D7F7712-49D5-4CBB-BCE0-31A3ECD06F1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120F0-A419-4721-9423-AA2145F28F05}" type="pres">
      <dgm:prSet presAssocID="{3748D6D7-0C1D-4046-8818-1545CB04231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52BA4-ED4A-472C-ABCF-EFB70493D08B}" type="presOf" srcId="{F9C97EA1-9697-4686-BFBE-BF0F68351AF7}" destId="{86897415-6EA7-4A84-BC33-ED7CA596D338}" srcOrd="0" destOrd="0" presId="urn:microsoft.com/office/officeart/2005/8/layout/process4"/>
    <dgm:cxn modelId="{24839746-9970-4154-AF06-470A136F60CD}" type="presOf" srcId="{AEA6F9D6-0C77-4D51-AE3A-C4FFD7805AED}" destId="{CFE3C4A9-1681-41D1-8D78-DC99AFAFC8CB}" srcOrd="0" destOrd="0" presId="urn:microsoft.com/office/officeart/2005/8/layout/process4"/>
    <dgm:cxn modelId="{0F1E0BDD-5509-44E2-9D4F-DD8F38E9FE95}" srcId="{F9FB0F6B-117D-4864-BCB7-9E16DC372871}" destId="{008C7971-2172-4958-81E7-D9E32AAC9B69}" srcOrd="0" destOrd="0" parTransId="{99A2B5DA-B6EB-4F60-830E-BB26C0551793}" sibTransId="{4BF4EB58-7CAF-4C70-8050-CE953B815DBF}"/>
    <dgm:cxn modelId="{C0E0686A-D491-47EE-BEF4-B8FC59885FAB}" type="presOf" srcId="{8BFEC8B1-CE34-4CFB-A8AA-321757347C89}" destId="{085E8522-CB01-4758-A49F-47CB5CEBB58F}" srcOrd="0" destOrd="0" presId="urn:microsoft.com/office/officeart/2005/8/layout/process4"/>
    <dgm:cxn modelId="{9F865C77-C769-4721-8D46-561F4C7E8A4C}" type="presOf" srcId="{3748D6D7-0C1D-4046-8818-1545CB042317}" destId="{A7C120F0-A419-4721-9423-AA2145F28F05}" srcOrd="0" destOrd="0" presId="urn:microsoft.com/office/officeart/2005/8/layout/process4"/>
    <dgm:cxn modelId="{9AE8C79B-4550-4403-BD59-184D2BCB3C26}" srcId="{E5A1619E-2475-4360-B2B9-3B1C0CF664B4}" destId="{E7714B7A-888E-4503-8C5B-EBC77BC9CE77}" srcOrd="1" destOrd="0" parTransId="{1C2052A4-505F-49AC-A0B5-C4335AB0E4BA}" sibTransId="{A9C33877-C947-4F27-A0D8-8B8E78ED7AED}"/>
    <dgm:cxn modelId="{273ADF31-001A-4A4B-AFF7-BB86D5336B90}" srcId="{E5A1619E-2475-4360-B2B9-3B1C0CF664B4}" destId="{F9FB0F6B-117D-4864-BCB7-9E16DC372871}" srcOrd="2" destOrd="0" parTransId="{ED236CCB-52CC-45D5-9EB8-506C6D1BD0EA}" sibTransId="{935E2815-7A4C-413F-9C1C-41DD20A5332F}"/>
    <dgm:cxn modelId="{AF917736-1A83-4A5F-8322-511F6BEF6116}" type="presOf" srcId="{E5A1619E-2475-4360-B2B9-3B1C0CF664B4}" destId="{5FE684AC-80CE-4D11-9EF4-3531AB789FC4}" srcOrd="0" destOrd="0" presId="urn:microsoft.com/office/officeart/2005/8/layout/process4"/>
    <dgm:cxn modelId="{D59C4F8F-C360-4770-A6FB-BD49E9168AD1}" srcId="{F9FB0F6B-117D-4864-BCB7-9E16DC372871}" destId="{F9C97EA1-9697-4686-BFBE-BF0F68351AF7}" srcOrd="1" destOrd="0" parTransId="{A6BD684B-6A54-4511-9C00-D4175819490A}" sibTransId="{9146C9B6-BCA0-4EBA-920F-4192711C9677}"/>
    <dgm:cxn modelId="{5D400C55-2BD4-4770-A854-9DBDEB9A935C}" srcId="{E5A1619E-2475-4360-B2B9-3B1C0CF664B4}" destId="{B90260ED-B922-4E8B-8FAE-EBDF816F716E}" srcOrd="0" destOrd="0" parTransId="{DC7F0ED1-F188-472A-AC68-93ED7F52A24A}" sibTransId="{7583371C-1B54-470A-A966-A636ADED40D7}"/>
    <dgm:cxn modelId="{0E9CF2DF-D7FC-4E46-982D-9726CE1D169F}" type="presOf" srcId="{F9FB0F6B-117D-4864-BCB7-9E16DC372871}" destId="{933195B1-C938-4DB4-A563-FFB612553079}" srcOrd="0" destOrd="0" presId="urn:microsoft.com/office/officeart/2005/8/layout/process4"/>
    <dgm:cxn modelId="{0FE5B8D5-9FC3-4BAC-AA36-0B234AE4F280}" type="presOf" srcId="{B90260ED-B922-4E8B-8FAE-EBDF816F716E}" destId="{15BD58D1-9DF0-450D-8DBB-2920107D6DAD}" srcOrd="1" destOrd="0" presId="urn:microsoft.com/office/officeart/2005/8/layout/process4"/>
    <dgm:cxn modelId="{8D07D095-CC12-4A89-AF23-D5F12B3D8E31}" type="presOf" srcId="{F9FB0F6B-117D-4864-BCB7-9E16DC372871}" destId="{0D74BABE-076B-4E5B-8EF5-21DF9BD5D135}" srcOrd="1" destOrd="0" presId="urn:microsoft.com/office/officeart/2005/8/layout/process4"/>
    <dgm:cxn modelId="{40AF7FC2-F04F-4483-9E18-5857CB33B6AD}" type="presOf" srcId="{008C7971-2172-4958-81E7-D9E32AAC9B69}" destId="{AF0F74F1-B034-47FD-BFE4-0D75BEB518F4}" srcOrd="0" destOrd="0" presId="urn:microsoft.com/office/officeart/2005/8/layout/process4"/>
    <dgm:cxn modelId="{C175EA4C-E58A-427D-9BBE-AFA036E629F4}" type="presOf" srcId="{B90260ED-B922-4E8B-8FAE-EBDF816F716E}" destId="{4BEF02B7-B382-48FA-AC32-729945DA7611}" srcOrd="0" destOrd="0" presId="urn:microsoft.com/office/officeart/2005/8/layout/process4"/>
    <dgm:cxn modelId="{4F201CF6-EF2C-47CC-A3DE-55B0E8FBAD52}" srcId="{B90260ED-B922-4E8B-8FAE-EBDF816F716E}" destId="{0D7F7712-49D5-4CBB-BCE0-31A3ECD06F18}" srcOrd="0" destOrd="0" parTransId="{10FBA260-9724-4BE7-AEE1-C15954F3BD4A}" sibTransId="{1BDB30CE-FE61-4349-A323-0B0E887A46E6}"/>
    <dgm:cxn modelId="{57129EDB-C218-4167-AA03-63F1EB9B101B}" type="presOf" srcId="{E7714B7A-888E-4503-8C5B-EBC77BC9CE77}" destId="{0963BC9C-3D0E-40A4-B5B1-038A613A823D}" srcOrd="0" destOrd="0" presId="urn:microsoft.com/office/officeart/2005/8/layout/process4"/>
    <dgm:cxn modelId="{68753293-D6A1-4349-A81A-4C422278CBFE}" srcId="{E7714B7A-888E-4503-8C5B-EBC77BC9CE77}" destId="{AEA6F9D6-0C77-4D51-AE3A-C4FFD7805AED}" srcOrd="1" destOrd="0" parTransId="{6CD8B555-0020-4946-8E16-CC84AA5AB9BB}" sibTransId="{A2A7D872-C4BC-4FA3-B4C3-81260C027B0F}"/>
    <dgm:cxn modelId="{9E37C3B5-BA52-445C-9786-1E6AFE19475F}" srcId="{B90260ED-B922-4E8B-8FAE-EBDF816F716E}" destId="{3748D6D7-0C1D-4046-8818-1545CB042317}" srcOrd="1" destOrd="0" parTransId="{B61F70D4-F9AB-4671-A4F2-37F80322E21F}" sibTransId="{B09671C4-D8CD-4287-A5D8-44837B17B669}"/>
    <dgm:cxn modelId="{C53406BE-D28B-4E0B-BA8D-C1733D917D5F}" srcId="{E7714B7A-888E-4503-8C5B-EBC77BC9CE77}" destId="{8BFEC8B1-CE34-4CFB-A8AA-321757347C89}" srcOrd="0" destOrd="0" parTransId="{936F7935-1114-44C7-A14A-BEB61EA140F3}" sibTransId="{193A5544-1D3C-47EF-BCD1-4837C34F7BA2}"/>
    <dgm:cxn modelId="{CE38D33B-3026-4D7A-8950-982FFDB6D5F1}" type="presOf" srcId="{0D7F7712-49D5-4CBB-BCE0-31A3ECD06F18}" destId="{D7BDB0E4-F729-4FC9-81F1-E5006FC88B58}" srcOrd="0" destOrd="0" presId="urn:microsoft.com/office/officeart/2005/8/layout/process4"/>
    <dgm:cxn modelId="{06AF3171-CDD6-4848-9FE4-471CDD6ECE71}" type="presOf" srcId="{E7714B7A-888E-4503-8C5B-EBC77BC9CE77}" destId="{ED12F8B2-F310-4A4D-B47A-417CF3CDC205}" srcOrd="1" destOrd="0" presId="urn:microsoft.com/office/officeart/2005/8/layout/process4"/>
    <dgm:cxn modelId="{AA18E692-0503-412F-B952-AFAC97CC5A61}" type="presParOf" srcId="{5FE684AC-80CE-4D11-9EF4-3531AB789FC4}" destId="{6A54C597-F55C-451A-879E-FBA8D04BB9C5}" srcOrd="0" destOrd="0" presId="urn:microsoft.com/office/officeart/2005/8/layout/process4"/>
    <dgm:cxn modelId="{77B714DF-9A2C-4A47-AF99-54A3B6FEF185}" type="presParOf" srcId="{6A54C597-F55C-451A-879E-FBA8D04BB9C5}" destId="{933195B1-C938-4DB4-A563-FFB612553079}" srcOrd="0" destOrd="0" presId="urn:microsoft.com/office/officeart/2005/8/layout/process4"/>
    <dgm:cxn modelId="{76A6E90D-112F-4628-AD0F-CA33E8939014}" type="presParOf" srcId="{6A54C597-F55C-451A-879E-FBA8D04BB9C5}" destId="{0D74BABE-076B-4E5B-8EF5-21DF9BD5D135}" srcOrd="1" destOrd="0" presId="urn:microsoft.com/office/officeart/2005/8/layout/process4"/>
    <dgm:cxn modelId="{0A065A71-A3D9-488B-9676-35CC7A1A1A49}" type="presParOf" srcId="{6A54C597-F55C-451A-879E-FBA8D04BB9C5}" destId="{E176C677-2561-498A-B32D-9A2C045A3B35}" srcOrd="2" destOrd="0" presId="urn:microsoft.com/office/officeart/2005/8/layout/process4"/>
    <dgm:cxn modelId="{4C439AD1-7012-4991-966E-D4276228D646}" type="presParOf" srcId="{E176C677-2561-498A-B32D-9A2C045A3B35}" destId="{AF0F74F1-B034-47FD-BFE4-0D75BEB518F4}" srcOrd="0" destOrd="0" presId="urn:microsoft.com/office/officeart/2005/8/layout/process4"/>
    <dgm:cxn modelId="{687C2CF8-D61B-4C56-9529-57C1538ED27A}" type="presParOf" srcId="{E176C677-2561-498A-B32D-9A2C045A3B35}" destId="{86897415-6EA7-4A84-BC33-ED7CA596D338}" srcOrd="1" destOrd="0" presId="urn:microsoft.com/office/officeart/2005/8/layout/process4"/>
    <dgm:cxn modelId="{B4C6D01D-C7DA-411D-A1E9-96AB2E9A58AF}" type="presParOf" srcId="{5FE684AC-80CE-4D11-9EF4-3531AB789FC4}" destId="{222CA1BA-13B4-4C2B-BD3C-3922BB2B0212}" srcOrd="1" destOrd="0" presId="urn:microsoft.com/office/officeart/2005/8/layout/process4"/>
    <dgm:cxn modelId="{815B855A-25BF-4133-BBB4-C79CF6F9813C}" type="presParOf" srcId="{5FE684AC-80CE-4D11-9EF4-3531AB789FC4}" destId="{5C552B8A-F36C-447F-98DC-169FB8500270}" srcOrd="2" destOrd="0" presId="urn:microsoft.com/office/officeart/2005/8/layout/process4"/>
    <dgm:cxn modelId="{2F9C794F-00DF-41BC-A6A9-BF33F8F7896B}" type="presParOf" srcId="{5C552B8A-F36C-447F-98DC-169FB8500270}" destId="{0963BC9C-3D0E-40A4-B5B1-038A613A823D}" srcOrd="0" destOrd="0" presId="urn:microsoft.com/office/officeart/2005/8/layout/process4"/>
    <dgm:cxn modelId="{9C7B5EEC-DA50-4D5A-8D43-664F7015EBDD}" type="presParOf" srcId="{5C552B8A-F36C-447F-98DC-169FB8500270}" destId="{ED12F8B2-F310-4A4D-B47A-417CF3CDC205}" srcOrd="1" destOrd="0" presId="urn:microsoft.com/office/officeart/2005/8/layout/process4"/>
    <dgm:cxn modelId="{7F7DCA2A-5FAD-4C37-BF37-AB5E4C6C6D07}" type="presParOf" srcId="{5C552B8A-F36C-447F-98DC-169FB8500270}" destId="{B7B2E3EA-5D82-44AF-94BF-CE062B13AB90}" srcOrd="2" destOrd="0" presId="urn:microsoft.com/office/officeart/2005/8/layout/process4"/>
    <dgm:cxn modelId="{637A209A-FAD0-42E9-B3D9-1D3E8E39E81D}" type="presParOf" srcId="{B7B2E3EA-5D82-44AF-94BF-CE062B13AB90}" destId="{085E8522-CB01-4758-A49F-47CB5CEBB58F}" srcOrd="0" destOrd="0" presId="urn:microsoft.com/office/officeart/2005/8/layout/process4"/>
    <dgm:cxn modelId="{01B92EE7-28BB-4C3B-9D7A-849C9E99F2A8}" type="presParOf" srcId="{B7B2E3EA-5D82-44AF-94BF-CE062B13AB90}" destId="{CFE3C4A9-1681-41D1-8D78-DC99AFAFC8CB}" srcOrd="1" destOrd="0" presId="urn:microsoft.com/office/officeart/2005/8/layout/process4"/>
    <dgm:cxn modelId="{99C65229-6B43-4E8D-ADE9-C538C08E8FB4}" type="presParOf" srcId="{5FE684AC-80CE-4D11-9EF4-3531AB789FC4}" destId="{41E74EF3-898C-447B-8536-E08D802F53F7}" srcOrd="3" destOrd="0" presId="urn:microsoft.com/office/officeart/2005/8/layout/process4"/>
    <dgm:cxn modelId="{661F66B6-888D-42A5-98C7-19FCF2AF9A8D}" type="presParOf" srcId="{5FE684AC-80CE-4D11-9EF4-3531AB789FC4}" destId="{EC396722-BEB6-4D6D-9DBA-F40C69CB8EEF}" srcOrd="4" destOrd="0" presId="urn:microsoft.com/office/officeart/2005/8/layout/process4"/>
    <dgm:cxn modelId="{F70E32C1-E105-4E8D-AE51-99DA5F4FD35F}" type="presParOf" srcId="{EC396722-BEB6-4D6D-9DBA-F40C69CB8EEF}" destId="{4BEF02B7-B382-48FA-AC32-729945DA7611}" srcOrd="0" destOrd="0" presId="urn:microsoft.com/office/officeart/2005/8/layout/process4"/>
    <dgm:cxn modelId="{C881E050-9046-4DC7-BF08-DA4FF6246E16}" type="presParOf" srcId="{EC396722-BEB6-4D6D-9DBA-F40C69CB8EEF}" destId="{15BD58D1-9DF0-450D-8DBB-2920107D6DAD}" srcOrd="1" destOrd="0" presId="urn:microsoft.com/office/officeart/2005/8/layout/process4"/>
    <dgm:cxn modelId="{67FB3E5F-4A85-4795-A683-634678391B72}" type="presParOf" srcId="{EC396722-BEB6-4D6D-9DBA-F40C69CB8EEF}" destId="{7EBD5CBD-D8CC-48FB-B0CB-E7755921CC20}" srcOrd="2" destOrd="0" presId="urn:microsoft.com/office/officeart/2005/8/layout/process4"/>
    <dgm:cxn modelId="{EA255086-56D3-40F9-9FD1-6898DBB4DA99}" type="presParOf" srcId="{7EBD5CBD-D8CC-48FB-B0CB-E7755921CC20}" destId="{D7BDB0E4-F729-4FC9-81F1-E5006FC88B58}" srcOrd="0" destOrd="0" presId="urn:microsoft.com/office/officeart/2005/8/layout/process4"/>
    <dgm:cxn modelId="{A8C677F9-68D7-4039-8B2F-DF221F1BA892}" type="presParOf" srcId="{7EBD5CBD-D8CC-48FB-B0CB-E7755921CC20}" destId="{A7C120F0-A419-4721-9423-AA2145F28F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1619E-2475-4360-B2B9-3B1C0CF664B4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0260ED-B922-4E8B-8FAE-EBDF816F71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7F0ED1-F188-472A-AC68-93ED7F52A24A}" type="parTrans" cxnId="{5D400C55-2BD4-4770-A854-9DBDEB9A935C}">
      <dgm:prSet/>
      <dgm:spPr/>
      <dgm:t>
        <a:bodyPr/>
        <a:lstStyle/>
        <a:p>
          <a:endParaRPr lang="ru-RU"/>
        </a:p>
      </dgm:t>
    </dgm:pt>
    <dgm:pt modelId="{7583371C-1B54-470A-A966-A636ADED40D7}" type="sibTrans" cxnId="{5D400C55-2BD4-4770-A854-9DBDEB9A935C}">
      <dgm:prSet/>
      <dgm:spPr/>
      <dgm:t>
        <a:bodyPr/>
        <a:lstStyle/>
        <a:p>
          <a:endParaRPr lang="ru-RU"/>
        </a:p>
      </dgm:t>
    </dgm:pt>
    <dgm:pt modelId="{0D7F7712-49D5-4CBB-BCE0-31A3ECD06F1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Беседа о водном транспорте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0FBA260-9724-4BE7-AEE1-C15954F3BD4A}" type="parTrans" cxnId="{4F201CF6-EF2C-47CC-A3DE-55B0E8FBAD52}">
      <dgm:prSet/>
      <dgm:spPr/>
      <dgm:t>
        <a:bodyPr/>
        <a:lstStyle/>
        <a:p>
          <a:endParaRPr lang="ru-RU"/>
        </a:p>
      </dgm:t>
    </dgm:pt>
    <dgm:pt modelId="{1BDB30CE-FE61-4349-A323-0B0E887A46E6}" type="sibTrans" cxnId="{4F201CF6-EF2C-47CC-A3DE-55B0E8FBAD52}">
      <dgm:prSet/>
      <dgm:spPr/>
      <dgm:t>
        <a:bodyPr/>
        <a:lstStyle/>
        <a:p>
          <a:endParaRPr lang="ru-RU"/>
        </a:p>
      </dgm:t>
    </dgm:pt>
    <dgm:pt modelId="{3748D6D7-0C1D-4046-8818-1545CB04231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Дидактическая игра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61F70D4-F9AB-4671-A4F2-37F80322E21F}" type="parTrans" cxnId="{9E37C3B5-BA52-445C-9786-1E6AFE19475F}">
      <dgm:prSet/>
      <dgm:spPr/>
      <dgm:t>
        <a:bodyPr/>
        <a:lstStyle/>
        <a:p>
          <a:endParaRPr lang="ru-RU"/>
        </a:p>
      </dgm:t>
    </dgm:pt>
    <dgm:pt modelId="{B09671C4-D8CD-4287-A5D8-44837B17B669}" type="sibTrans" cxnId="{9E37C3B5-BA52-445C-9786-1E6AFE19475F}">
      <dgm:prSet/>
      <dgm:spPr/>
      <dgm:t>
        <a:bodyPr/>
        <a:lstStyle/>
        <a:p>
          <a:endParaRPr lang="ru-RU"/>
        </a:p>
      </dgm:t>
    </dgm:pt>
    <dgm:pt modelId="{E7714B7A-888E-4503-8C5B-EBC77BC9CE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2052A4-505F-49AC-A0B5-C4335AB0E4BA}" type="parTrans" cxnId="{9AE8C79B-4550-4403-BD59-184D2BCB3C26}">
      <dgm:prSet/>
      <dgm:spPr/>
      <dgm:t>
        <a:bodyPr/>
        <a:lstStyle/>
        <a:p>
          <a:endParaRPr lang="ru-RU"/>
        </a:p>
      </dgm:t>
    </dgm:pt>
    <dgm:pt modelId="{A9C33877-C947-4F27-A0D8-8B8E78ED7AED}" type="sibTrans" cxnId="{9AE8C79B-4550-4403-BD59-184D2BCB3C26}">
      <dgm:prSet/>
      <dgm:spPr/>
      <dgm:t>
        <a:bodyPr/>
        <a:lstStyle/>
        <a:p>
          <a:endParaRPr lang="ru-RU"/>
        </a:p>
      </dgm:t>
    </dgm:pt>
    <dgm:pt modelId="{8BFEC8B1-CE34-4CFB-A8AA-321757347C8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Аппликация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36F7935-1114-44C7-A14A-BEB61EA140F3}" type="parTrans" cxnId="{C53406BE-D28B-4E0B-BA8D-C1733D917D5F}">
      <dgm:prSet/>
      <dgm:spPr/>
      <dgm:t>
        <a:bodyPr/>
        <a:lstStyle/>
        <a:p>
          <a:endParaRPr lang="ru-RU"/>
        </a:p>
      </dgm:t>
    </dgm:pt>
    <dgm:pt modelId="{193A5544-1D3C-47EF-BCD1-4837C34F7BA2}" type="sibTrans" cxnId="{C53406BE-D28B-4E0B-BA8D-C1733D917D5F}">
      <dgm:prSet/>
      <dgm:spPr/>
      <dgm:t>
        <a:bodyPr/>
        <a:lstStyle/>
        <a:p>
          <a:endParaRPr lang="ru-RU"/>
        </a:p>
      </dgm:t>
    </dgm:pt>
    <dgm:pt modelId="{AEA6F9D6-0C77-4D51-AE3A-C4FFD7805AE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Кем быть? Профессии на транспорте.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CD8B555-0020-4946-8E16-CC84AA5AB9BB}" type="parTrans" cxnId="{68753293-D6A1-4349-A81A-4C422278CBFE}">
      <dgm:prSet/>
      <dgm:spPr/>
      <dgm:t>
        <a:bodyPr/>
        <a:lstStyle/>
        <a:p>
          <a:endParaRPr lang="ru-RU"/>
        </a:p>
      </dgm:t>
    </dgm:pt>
    <dgm:pt modelId="{A2A7D872-C4BC-4FA3-B4C3-81260C027B0F}" type="sibTrans" cxnId="{68753293-D6A1-4349-A81A-4C422278CBFE}">
      <dgm:prSet/>
      <dgm:spPr/>
      <dgm:t>
        <a:bodyPr/>
        <a:lstStyle/>
        <a:p>
          <a:endParaRPr lang="ru-RU"/>
        </a:p>
      </dgm:t>
    </dgm:pt>
    <dgm:pt modelId="{F9FB0F6B-117D-4864-BCB7-9E16DC37287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36CCB-52CC-45D5-9EB8-506C6D1BD0EA}" type="parTrans" cxnId="{273ADF31-001A-4A4B-AFF7-BB86D5336B90}">
      <dgm:prSet/>
      <dgm:spPr/>
      <dgm:t>
        <a:bodyPr/>
        <a:lstStyle/>
        <a:p>
          <a:endParaRPr lang="ru-RU"/>
        </a:p>
      </dgm:t>
    </dgm:pt>
    <dgm:pt modelId="{935E2815-7A4C-413F-9C1C-41DD20A5332F}" type="sibTrans" cxnId="{273ADF31-001A-4A4B-AFF7-BB86D5336B90}">
      <dgm:prSet/>
      <dgm:spPr/>
      <dgm:t>
        <a:bodyPr/>
        <a:lstStyle/>
        <a:p>
          <a:endParaRPr lang="ru-RU"/>
        </a:p>
      </dgm:t>
    </dgm:pt>
    <dgm:pt modelId="{008C7971-2172-4958-81E7-D9E32AAC9B6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Сюжетно –ролевая игра «Путешествие на корабле»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A2B5DA-B6EB-4F60-830E-BB26C0551793}" type="parTrans" cxnId="{0F1E0BDD-5509-44E2-9D4F-DD8F38E9FE95}">
      <dgm:prSet/>
      <dgm:spPr/>
      <dgm:t>
        <a:bodyPr/>
        <a:lstStyle/>
        <a:p>
          <a:endParaRPr lang="ru-RU"/>
        </a:p>
      </dgm:t>
    </dgm:pt>
    <dgm:pt modelId="{4BF4EB58-7CAF-4C70-8050-CE953B815DBF}" type="sibTrans" cxnId="{0F1E0BDD-5509-44E2-9D4F-DD8F38E9FE95}">
      <dgm:prSet/>
      <dgm:spPr/>
      <dgm:t>
        <a:bodyPr/>
        <a:lstStyle/>
        <a:p>
          <a:endParaRPr lang="ru-RU"/>
        </a:p>
      </dgm:t>
    </dgm:pt>
    <dgm:pt modelId="{F9C97EA1-9697-4686-BFBE-BF0F68351AF7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BD684B-6A54-4511-9C00-D4175819490A}" type="parTrans" cxnId="{D59C4F8F-C360-4770-A6FB-BD49E9168AD1}">
      <dgm:prSet/>
      <dgm:spPr/>
      <dgm:t>
        <a:bodyPr/>
        <a:lstStyle/>
        <a:p>
          <a:endParaRPr lang="ru-RU"/>
        </a:p>
      </dgm:t>
    </dgm:pt>
    <dgm:pt modelId="{9146C9B6-BCA0-4EBA-920F-4192711C9677}" type="sibTrans" cxnId="{D59C4F8F-C360-4770-A6FB-BD49E9168AD1}">
      <dgm:prSet/>
      <dgm:spPr/>
      <dgm:t>
        <a:bodyPr/>
        <a:lstStyle/>
        <a:p>
          <a:endParaRPr lang="ru-RU"/>
        </a:p>
      </dgm:t>
    </dgm:pt>
    <dgm:pt modelId="{5FE684AC-80CE-4D11-9EF4-3531AB789FC4}" type="pres">
      <dgm:prSet presAssocID="{E5A1619E-2475-4360-B2B9-3B1C0CF664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54C597-F55C-451A-879E-FBA8D04BB9C5}" type="pres">
      <dgm:prSet presAssocID="{F9FB0F6B-117D-4864-BCB7-9E16DC372871}" presName="boxAndChildren" presStyleCnt="0"/>
      <dgm:spPr/>
    </dgm:pt>
    <dgm:pt modelId="{933195B1-C938-4DB4-A563-FFB612553079}" type="pres">
      <dgm:prSet presAssocID="{F9FB0F6B-117D-4864-BCB7-9E16DC372871}" presName="parentTextBox" presStyleLbl="node1" presStyleIdx="0" presStyleCnt="3"/>
      <dgm:spPr/>
      <dgm:t>
        <a:bodyPr/>
        <a:lstStyle/>
        <a:p>
          <a:endParaRPr lang="ru-RU"/>
        </a:p>
      </dgm:t>
    </dgm:pt>
    <dgm:pt modelId="{0D74BABE-076B-4E5B-8EF5-21DF9BD5D135}" type="pres">
      <dgm:prSet presAssocID="{F9FB0F6B-117D-4864-BCB7-9E16DC372871}" presName="entireBox" presStyleLbl="node1" presStyleIdx="0" presStyleCnt="3"/>
      <dgm:spPr/>
      <dgm:t>
        <a:bodyPr/>
        <a:lstStyle/>
        <a:p>
          <a:endParaRPr lang="ru-RU"/>
        </a:p>
      </dgm:t>
    </dgm:pt>
    <dgm:pt modelId="{E176C677-2561-498A-B32D-9A2C045A3B35}" type="pres">
      <dgm:prSet presAssocID="{F9FB0F6B-117D-4864-BCB7-9E16DC372871}" presName="descendantBox" presStyleCnt="0"/>
      <dgm:spPr/>
    </dgm:pt>
    <dgm:pt modelId="{AF0F74F1-B034-47FD-BFE4-0D75BEB518F4}" type="pres">
      <dgm:prSet presAssocID="{008C7971-2172-4958-81E7-D9E32AAC9B6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7415-6EA7-4A84-BC33-ED7CA596D338}" type="pres">
      <dgm:prSet presAssocID="{F9C97EA1-9697-4686-BFBE-BF0F68351AF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A1BA-13B4-4C2B-BD3C-3922BB2B0212}" type="pres">
      <dgm:prSet presAssocID="{A9C33877-C947-4F27-A0D8-8B8E78ED7AED}" presName="sp" presStyleCnt="0"/>
      <dgm:spPr/>
    </dgm:pt>
    <dgm:pt modelId="{5C552B8A-F36C-447F-98DC-169FB8500270}" type="pres">
      <dgm:prSet presAssocID="{E7714B7A-888E-4503-8C5B-EBC77BC9CE77}" presName="arrowAndChildren" presStyleCnt="0"/>
      <dgm:spPr/>
    </dgm:pt>
    <dgm:pt modelId="{0963BC9C-3D0E-40A4-B5B1-038A613A823D}" type="pres">
      <dgm:prSet presAssocID="{E7714B7A-888E-4503-8C5B-EBC77BC9CE7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D12F8B2-F310-4A4D-B47A-417CF3CDC205}" type="pres">
      <dgm:prSet presAssocID="{E7714B7A-888E-4503-8C5B-EBC77BC9CE77}" presName="arrow" presStyleLbl="node1" presStyleIdx="1" presStyleCnt="3"/>
      <dgm:spPr/>
      <dgm:t>
        <a:bodyPr/>
        <a:lstStyle/>
        <a:p>
          <a:endParaRPr lang="ru-RU"/>
        </a:p>
      </dgm:t>
    </dgm:pt>
    <dgm:pt modelId="{B7B2E3EA-5D82-44AF-94BF-CE062B13AB90}" type="pres">
      <dgm:prSet presAssocID="{E7714B7A-888E-4503-8C5B-EBC77BC9CE77}" presName="descendantArrow" presStyleCnt="0"/>
      <dgm:spPr/>
    </dgm:pt>
    <dgm:pt modelId="{085E8522-CB01-4758-A49F-47CB5CEBB58F}" type="pres">
      <dgm:prSet presAssocID="{8BFEC8B1-CE34-4CFB-A8AA-321757347C89}" presName="childTextArrow" presStyleLbl="fgAccFollowNode1" presStyleIdx="2" presStyleCnt="6" custScaleX="108068" custScaleY="135924" custLinFactNeighborY="18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3C4A9-1681-41D1-8D78-DC99AFAFC8CB}" type="pres">
      <dgm:prSet presAssocID="{AEA6F9D6-0C77-4D51-AE3A-C4FFD7805AE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4EF3-898C-447B-8536-E08D802F53F7}" type="pres">
      <dgm:prSet presAssocID="{7583371C-1B54-470A-A966-A636ADED40D7}" presName="sp" presStyleCnt="0"/>
      <dgm:spPr/>
    </dgm:pt>
    <dgm:pt modelId="{EC396722-BEB6-4D6D-9DBA-F40C69CB8EEF}" type="pres">
      <dgm:prSet presAssocID="{B90260ED-B922-4E8B-8FAE-EBDF816F716E}" presName="arrowAndChildren" presStyleCnt="0"/>
      <dgm:spPr/>
    </dgm:pt>
    <dgm:pt modelId="{4BEF02B7-B382-48FA-AC32-729945DA7611}" type="pres">
      <dgm:prSet presAssocID="{B90260ED-B922-4E8B-8FAE-EBDF816F716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BD58D1-9DF0-450D-8DBB-2920107D6DAD}" type="pres">
      <dgm:prSet presAssocID="{B90260ED-B922-4E8B-8FAE-EBDF816F716E}" presName="arrow" presStyleLbl="node1" presStyleIdx="2" presStyleCnt="3" custLinFactNeighborY="-47"/>
      <dgm:spPr/>
      <dgm:t>
        <a:bodyPr/>
        <a:lstStyle/>
        <a:p>
          <a:endParaRPr lang="ru-RU"/>
        </a:p>
      </dgm:t>
    </dgm:pt>
    <dgm:pt modelId="{7EBD5CBD-D8CC-48FB-B0CB-E7755921CC20}" type="pres">
      <dgm:prSet presAssocID="{B90260ED-B922-4E8B-8FAE-EBDF816F716E}" presName="descendantArrow" presStyleCnt="0"/>
      <dgm:spPr/>
    </dgm:pt>
    <dgm:pt modelId="{D7BDB0E4-F729-4FC9-81F1-E5006FC88B58}" type="pres">
      <dgm:prSet presAssocID="{0D7F7712-49D5-4CBB-BCE0-31A3ECD06F1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120F0-A419-4721-9423-AA2145F28F05}" type="pres">
      <dgm:prSet presAssocID="{3748D6D7-0C1D-4046-8818-1545CB04231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E0BDD-5509-44E2-9D4F-DD8F38E9FE95}" srcId="{F9FB0F6B-117D-4864-BCB7-9E16DC372871}" destId="{008C7971-2172-4958-81E7-D9E32AAC9B69}" srcOrd="0" destOrd="0" parTransId="{99A2B5DA-B6EB-4F60-830E-BB26C0551793}" sibTransId="{4BF4EB58-7CAF-4C70-8050-CE953B815DBF}"/>
    <dgm:cxn modelId="{9AE8C79B-4550-4403-BD59-184D2BCB3C26}" srcId="{E5A1619E-2475-4360-B2B9-3B1C0CF664B4}" destId="{E7714B7A-888E-4503-8C5B-EBC77BC9CE77}" srcOrd="1" destOrd="0" parTransId="{1C2052A4-505F-49AC-A0B5-C4335AB0E4BA}" sibTransId="{A9C33877-C947-4F27-A0D8-8B8E78ED7AED}"/>
    <dgm:cxn modelId="{273ADF31-001A-4A4B-AFF7-BB86D5336B90}" srcId="{E5A1619E-2475-4360-B2B9-3B1C0CF664B4}" destId="{F9FB0F6B-117D-4864-BCB7-9E16DC372871}" srcOrd="2" destOrd="0" parTransId="{ED236CCB-52CC-45D5-9EB8-506C6D1BD0EA}" sibTransId="{935E2815-7A4C-413F-9C1C-41DD20A5332F}"/>
    <dgm:cxn modelId="{064945FA-DC12-43F8-9E26-6D4CB2D490BE}" type="presOf" srcId="{AEA6F9D6-0C77-4D51-AE3A-C4FFD7805AED}" destId="{CFE3C4A9-1681-41D1-8D78-DC99AFAFC8CB}" srcOrd="0" destOrd="0" presId="urn:microsoft.com/office/officeart/2005/8/layout/process4"/>
    <dgm:cxn modelId="{FE56559A-1D03-48BB-8141-3ACBF3F0167C}" type="presOf" srcId="{3748D6D7-0C1D-4046-8818-1545CB042317}" destId="{A7C120F0-A419-4721-9423-AA2145F28F05}" srcOrd="0" destOrd="0" presId="urn:microsoft.com/office/officeart/2005/8/layout/process4"/>
    <dgm:cxn modelId="{D59C4F8F-C360-4770-A6FB-BD49E9168AD1}" srcId="{F9FB0F6B-117D-4864-BCB7-9E16DC372871}" destId="{F9C97EA1-9697-4686-BFBE-BF0F68351AF7}" srcOrd="1" destOrd="0" parTransId="{A6BD684B-6A54-4511-9C00-D4175819490A}" sibTransId="{9146C9B6-BCA0-4EBA-920F-4192711C9677}"/>
    <dgm:cxn modelId="{D204AD3D-FCBB-4C74-8FC0-5D6418FEC114}" type="presOf" srcId="{F9FB0F6B-117D-4864-BCB7-9E16DC372871}" destId="{933195B1-C938-4DB4-A563-FFB612553079}" srcOrd="0" destOrd="0" presId="urn:microsoft.com/office/officeart/2005/8/layout/process4"/>
    <dgm:cxn modelId="{5D400C55-2BD4-4770-A854-9DBDEB9A935C}" srcId="{E5A1619E-2475-4360-B2B9-3B1C0CF664B4}" destId="{B90260ED-B922-4E8B-8FAE-EBDF816F716E}" srcOrd="0" destOrd="0" parTransId="{DC7F0ED1-F188-472A-AC68-93ED7F52A24A}" sibTransId="{7583371C-1B54-470A-A966-A636ADED40D7}"/>
    <dgm:cxn modelId="{5EA81E44-0FB6-4A11-9EC2-915F7F84D42E}" type="presOf" srcId="{E7714B7A-888E-4503-8C5B-EBC77BC9CE77}" destId="{ED12F8B2-F310-4A4D-B47A-417CF3CDC205}" srcOrd="1" destOrd="0" presId="urn:microsoft.com/office/officeart/2005/8/layout/process4"/>
    <dgm:cxn modelId="{C82C066B-B282-43F5-A7F7-AA0723A288B5}" type="presOf" srcId="{8BFEC8B1-CE34-4CFB-A8AA-321757347C89}" destId="{085E8522-CB01-4758-A49F-47CB5CEBB58F}" srcOrd="0" destOrd="0" presId="urn:microsoft.com/office/officeart/2005/8/layout/process4"/>
    <dgm:cxn modelId="{40F312BB-AADA-4F80-BC86-05797229961D}" type="presOf" srcId="{008C7971-2172-4958-81E7-D9E32AAC9B69}" destId="{AF0F74F1-B034-47FD-BFE4-0D75BEB518F4}" srcOrd="0" destOrd="0" presId="urn:microsoft.com/office/officeart/2005/8/layout/process4"/>
    <dgm:cxn modelId="{0C572267-2DE0-4958-A36A-A80E2D603FE9}" type="presOf" srcId="{B90260ED-B922-4E8B-8FAE-EBDF816F716E}" destId="{4BEF02B7-B382-48FA-AC32-729945DA7611}" srcOrd="0" destOrd="0" presId="urn:microsoft.com/office/officeart/2005/8/layout/process4"/>
    <dgm:cxn modelId="{D70BD8AF-3657-43AA-8DDD-8570CE2AC1C2}" type="presOf" srcId="{B90260ED-B922-4E8B-8FAE-EBDF816F716E}" destId="{15BD58D1-9DF0-450D-8DBB-2920107D6DAD}" srcOrd="1" destOrd="0" presId="urn:microsoft.com/office/officeart/2005/8/layout/process4"/>
    <dgm:cxn modelId="{4F201CF6-EF2C-47CC-A3DE-55B0E8FBAD52}" srcId="{B90260ED-B922-4E8B-8FAE-EBDF816F716E}" destId="{0D7F7712-49D5-4CBB-BCE0-31A3ECD06F18}" srcOrd="0" destOrd="0" parTransId="{10FBA260-9724-4BE7-AEE1-C15954F3BD4A}" sibTransId="{1BDB30CE-FE61-4349-A323-0B0E887A46E6}"/>
    <dgm:cxn modelId="{23ECCC1D-081D-4E4E-A7CF-FF0CAC7CB054}" type="presOf" srcId="{E5A1619E-2475-4360-B2B9-3B1C0CF664B4}" destId="{5FE684AC-80CE-4D11-9EF4-3531AB789FC4}" srcOrd="0" destOrd="0" presId="urn:microsoft.com/office/officeart/2005/8/layout/process4"/>
    <dgm:cxn modelId="{68753293-D6A1-4349-A81A-4C422278CBFE}" srcId="{E7714B7A-888E-4503-8C5B-EBC77BC9CE77}" destId="{AEA6F9D6-0C77-4D51-AE3A-C4FFD7805AED}" srcOrd="1" destOrd="0" parTransId="{6CD8B555-0020-4946-8E16-CC84AA5AB9BB}" sibTransId="{A2A7D872-C4BC-4FA3-B4C3-81260C027B0F}"/>
    <dgm:cxn modelId="{BA0F7368-F5D9-4308-B5FF-371CCD78F262}" type="presOf" srcId="{F9C97EA1-9697-4686-BFBE-BF0F68351AF7}" destId="{86897415-6EA7-4A84-BC33-ED7CA596D338}" srcOrd="0" destOrd="0" presId="urn:microsoft.com/office/officeart/2005/8/layout/process4"/>
    <dgm:cxn modelId="{9E37C3B5-BA52-445C-9786-1E6AFE19475F}" srcId="{B90260ED-B922-4E8B-8FAE-EBDF816F716E}" destId="{3748D6D7-0C1D-4046-8818-1545CB042317}" srcOrd="1" destOrd="0" parTransId="{B61F70D4-F9AB-4671-A4F2-37F80322E21F}" sibTransId="{B09671C4-D8CD-4287-A5D8-44837B17B669}"/>
    <dgm:cxn modelId="{C53406BE-D28B-4E0B-BA8D-C1733D917D5F}" srcId="{E7714B7A-888E-4503-8C5B-EBC77BC9CE77}" destId="{8BFEC8B1-CE34-4CFB-A8AA-321757347C89}" srcOrd="0" destOrd="0" parTransId="{936F7935-1114-44C7-A14A-BEB61EA140F3}" sibTransId="{193A5544-1D3C-47EF-BCD1-4837C34F7BA2}"/>
    <dgm:cxn modelId="{6310994B-D9AA-44FC-83F3-1DEA8484B87D}" type="presOf" srcId="{F9FB0F6B-117D-4864-BCB7-9E16DC372871}" destId="{0D74BABE-076B-4E5B-8EF5-21DF9BD5D135}" srcOrd="1" destOrd="0" presId="urn:microsoft.com/office/officeart/2005/8/layout/process4"/>
    <dgm:cxn modelId="{6A52C208-D976-4FB6-91EB-064FB7F7A76F}" type="presOf" srcId="{E7714B7A-888E-4503-8C5B-EBC77BC9CE77}" destId="{0963BC9C-3D0E-40A4-B5B1-038A613A823D}" srcOrd="0" destOrd="0" presId="urn:microsoft.com/office/officeart/2005/8/layout/process4"/>
    <dgm:cxn modelId="{71562F42-7ECF-4171-B371-557134353E78}" type="presOf" srcId="{0D7F7712-49D5-4CBB-BCE0-31A3ECD06F18}" destId="{D7BDB0E4-F729-4FC9-81F1-E5006FC88B58}" srcOrd="0" destOrd="0" presId="urn:microsoft.com/office/officeart/2005/8/layout/process4"/>
    <dgm:cxn modelId="{16CC0CEE-9B83-4083-86BB-8D268FBF5022}" type="presParOf" srcId="{5FE684AC-80CE-4D11-9EF4-3531AB789FC4}" destId="{6A54C597-F55C-451A-879E-FBA8D04BB9C5}" srcOrd="0" destOrd="0" presId="urn:microsoft.com/office/officeart/2005/8/layout/process4"/>
    <dgm:cxn modelId="{0453659F-B909-492A-85AB-AC670AA4D30D}" type="presParOf" srcId="{6A54C597-F55C-451A-879E-FBA8D04BB9C5}" destId="{933195B1-C938-4DB4-A563-FFB612553079}" srcOrd="0" destOrd="0" presId="urn:microsoft.com/office/officeart/2005/8/layout/process4"/>
    <dgm:cxn modelId="{8B3419AC-54BB-42BB-A76D-E50F6C5956A0}" type="presParOf" srcId="{6A54C597-F55C-451A-879E-FBA8D04BB9C5}" destId="{0D74BABE-076B-4E5B-8EF5-21DF9BD5D135}" srcOrd="1" destOrd="0" presId="urn:microsoft.com/office/officeart/2005/8/layout/process4"/>
    <dgm:cxn modelId="{1695D3AB-6E84-4DAE-9067-2857522090CF}" type="presParOf" srcId="{6A54C597-F55C-451A-879E-FBA8D04BB9C5}" destId="{E176C677-2561-498A-B32D-9A2C045A3B35}" srcOrd="2" destOrd="0" presId="urn:microsoft.com/office/officeart/2005/8/layout/process4"/>
    <dgm:cxn modelId="{EDC99D19-35D3-42F1-80E7-D338EB3B1447}" type="presParOf" srcId="{E176C677-2561-498A-B32D-9A2C045A3B35}" destId="{AF0F74F1-B034-47FD-BFE4-0D75BEB518F4}" srcOrd="0" destOrd="0" presId="urn:microsoft.com/office/officeart/2005/8/layout/process4"/>
    <dgm:cxn modelId="{5DCDC0D4-F3D1-4B6F-B590-4FC8BF902116}" type="presParOf" srcId="{E176C677-2561-498A-B32D-9A2C045A3B35}" destId="{86897415-6EA7-4A84-BC33-ED7CA596D338}" srcOrd="1" destOrd="0" presId="urn:microsoft.com/office/officeart/2005/8/layout/process4"/>
    <dgm:cxn modelId="{27C5272E-EE23-40BB-92CF-365783302B8A}" type="presParOf" srcId="{5FE684AC-80CE-4D11-9EF4-3531AB789FC4}" destId="{222CA1BA-13B4-4C2B-BD3C-3922BB2B0212}" srcOrd="1" destOrd="0" presId="urn:microsoft.com/office/officeart/2005/8/layout/process4"/>
    <dgm:cxn modelId="{CF20461A-3D5D-4FBF-9AA0-262574A72E7F}" type="presParOf" srcId="{5FE684AC-80CE-4D11-9EF4-3531AB789FC4}" destId="{5C552B8A-F36C-447F-98DC-169FB8500270}" srcOrd="2" destOrd="0" presId="urn:microsoft.com/office/officeart/2005/8/layout/process4"/>
    <dgm:cxn modelId="{B94BA2FA-F5A2-44E1-B384-9389011ADF52}" type="presParOf" srcId="{5C552B8A-F36C-447F-98DC-169FB8500270}" destId="{0963BC9C-3D0E-40A4-B5B1-038A613A823D}" srcOrd="0" destOrd="0" presId="urn:microsoft.com/office/officeart/2005/8/layout/process4"/>
    <dgm:cxn modelId="{ACCBDDF0-5B07-4804-AE8F-92710D87EF4E}" type="presParOf" srcId="{5C552B8A-F36C-447F-98DC-169FB8500270}" destId="{ED12F8B2-F310-4A4D-B47A-417CF3CDC205}" srcOrd="1" destOrd="0" presId="urn:microsoft.com/office/officeart/2005/8/layout/process4"/>
    <dgm:cxn modelId="{F4BAD972-083E-4D07-9D7F-ACC6B528CEA9}" type="presParOf" srcId="{5C552B8A-F36C-447F-98DC-169FB8500270}" destId="{B7B2E3EA-5D82-44AF-94BF-CE062B13AB90}" srcOrd="2" destOrd="0" presId="urn:microsoft.com/office/officeart/2005/8/layout/process4"/>
    <dgm:cxn modelId="{7ADD1E26-BAAA-4636-866E-DA103B697A11}" type="presParOf" srcId="{B7B2E3EA-5D82-44AF-94BF-CE062B13AB90}" destId="{085E8522-CB01-4758-A49F-47CB5CEBB58F}" srcOrd="0" destOrd="0" presId="urn:microsoft.com/office/officeart/2005/8/layout/process4"/>
    <dgm:cxn modelId="{B38A9277-37F4-418B-AA54-EDFB3FFEBC44}" type="presParOf" srcId="{B7B2E3EA-5D82-44AF-94BF-CE062B13AB90}" destId="{CFE3C4A9-1681-41D1-8D78-DC99AFAFC8CB}" srcOrd="1" destOrd="0" presId="urn:microsoft.com/office/officeart/2005/8/layout/process4"/>
    <dgm:cxn modelId="{825C0AB1-A2BE-41EE-AD52-A37C8D6421B3}" type="presParOf" srcId="{5FE684AC-80CE-4D11-9EF4-3531AB789FC4}" destId="{41E74EF3-898C-447B-8536-E08D802F53F7}" srcOrd="3" destOrd="0" presId="urn:microsoft.com/office/officeart/2005/8/layout/process4"/>
    <dgm:cxn modelId="{B232436F-4C45-4291-BC8F-CEA1D7C304C3}" type="presParOf" srcId="{5FE684AC-80CE-4D11-9EF4-3531AB789FC4}" destId="{EC396722-BEB6-4D6D-9DBA-F40C69CB8EEF}" srcOrd="4" destOrd="0" presId="urn:microsoft.com/office/officeart/2005/8/layout/process4"/>
    <dgm:cxn modelId="{922D3413-860F-4EF7-A090-AB17A1BDDCED}" type="presParOf" srcId="{EC396722-BEB6-4D6D-9DBA-F40C69CB8EEF}" destId="{4BEF02B7-B382-48FA-AC32-729945DA7611}" srcOrd="0" destOrd="0" presId="urn:microsoft.com/office/officeart/2005/8/layout/process4"/>
    <dgm:cxn modelId="{2F66AEB1-B0F4-4394-B4C6-E218D79F69B6}" type="presParOf" srcId="{EC396722-BEB6-4D6D-9DBA-F40C69CB8EEF}" destId="{15BD58D1-9DF0-450D-8DBB-2920107D6DAD}" srcOrd="1" destOrd="0" presId="urn:microsoft.com/office/officeart/2005/8/layout/process4"/>
    <dgm:cxn modelId="{649AAC02-BB44-4DC1-8069-157A7E37ECBD}" type="presParOf" srcId="{EC396722-BEB6-4D6D-9DBA-F40C69CB8EEF}" destId="{7EBD5CBD-D8CC-48FB-B0CB-E7755921CC20}" srcOrd="2" destOrd="0" presId="urn:microsoft.com/office/officeart/2005/8/layout/process4"/>
    <dgm:cxn modelId="{F413075A-6E16-4AA1-A27D-62E528123003}" type="presParOf" srcId="{7EBD5CBD-D8CC-48FB-B0CB-E7755921CC20}" destId="{D7BDB0E4-F729-4FC9-81F1-E5006FC88B58}" srcOrd="0" destOrd="0" presId="urn:microsoft.com/office/officeart/2005/8/layout/process4"/>
    <dgm:cxn modelId="{02899B7E-F309-46CC-9E97-C7EA3068A61C}" type="presParOf" srcId="{7EBD5CBD-D8CC-48FB-B0CB-E7755921CC20}" destId="{A7C120F0-A419-4721-9423-AA2145F28F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1229D-93B8-4310-A701-DC9D31F3F0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00427E8-62A4-4C58-AEBC-6BA103A72B5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Беседа о железнодорожном транспорте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D5D83C-358F-4600-A260-D0AF8BE63FB9}" type="parTrans" cxnId="{228FADF5-9D3B-4E32-AB0D-9308D82ABEE3}">
      <dgm:prSet/>
      <dgm:spPr/>
      <dgm:t>
        <a:bodyPr/>
        <a:lstStyle/>
        <a:p>
          <a:endParaRPr lang="ru-RU"/>
        </a:p>
      </dgm:t>
    </dgm:pt>
    <dgm:pt modelId="{E011C349-044F-4BB5-9EEC-90A8846A8981}" type="sibTrans" cxnId="{228FADF5-9D3B-4E32-AB0D-9308D82ABEE3}">
      <dgm:prSet/>
      <dgm:spPr/>
      <dgm:t>
        <a:bodyPr/>
        <a:lstStyle/>
        <a:p>
          <a:endParaRPr lang="ru-RU"/>
        </a:p>
      </dgm:t>
    </dgm:pt>
    <dgm:pt modelId="{0BB383D0-FB5A-44C5-868D-216538FCBE0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E66472-8E10-47BE-8F7B-4F24559AD5E3}" type="parTrans" cxnId="{FA46885A-036D-410D-8B7B-C4F4A85BF8BC}">
      <dgm:prSet/>
      <dgm:spPr/>
      <dgm:t>
        <a:bodyPr/>
        <a:lstStyle/>
        <a:p>
          <a:endParaRPr lang="ru-RU"/>
        </a:p>
      </dgm:t>
    </dgm:pt>
    <dgm:pt modelId="{DC89B0D9-85FE-4DA2-8B6C-78A1E99CF0A8}" type="sibTrans" cxnId="{FA46885A-036D-410D-8B7B-C4F4A85BF8BC}">
      <dgm:prSet/>
      <dgm:spPr/>
      <dgm:t>
        <a:bodyPr/>
        <a:lstStyle/>
        <a:p>
          <a:endParaRPr lang="ru-RU"/>
        </a:p>
      </dgm:t>
    </dgm:pt>
    <dgm:pt modelId="{2C0F49AC-603C-4BD3-9CC7-F6DA7566B351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Познание. Составляем машины из геометрических фигур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270DBD6-3418-48B6-AEB0-5B22BD9E7AB1}" type="parTrans" cxnId="{5515C56F-EA64-4B8A-809E-776BDB1C5CC5}">
      <dgm:prSet/>
      <dgm:spPr/>
      <dgm:t>
        <a:bodyPr/>
        <a:lstStyle/>
        <a:p>
          <a:endParaRPr lang="ru-RU"/>
        </a:p>
      </dgm:t>
    </dgm:pt>
    <dgm:pt modelId="{4EA44251-93B5-436E-81B5-040F01848052}" type="sibTrans" cxnId="{5515C56F-EA64-4B8A-809E-776BDB1C5CC5}">
      <dgm:prSet/>
      <dgm:spPr/>
      <dgm:t>
        <a:bodyPr/>
        <a:lstStyle/>
        <a:p>
          <a:endParaRPr lang="ru-RU"/>
        </a:p>
      </dgm:t>
    </dgm:pt>
    <dgm:pt modelId="{D557896E-5A32-42BE-B2C8-1621900F2A1B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Развивающая игра «лабиринт»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4900566-8B32-4317-B47B-3BAA2D90D786}" type="parTrans" cxnId="{3AB6164B-3F8A-4B20-B908-68F43560F3AC}">
      <dgm:prSet/>
      <dgm:spPr/>
      <dgm:t>
        <a:bodyPr/>
        <a:lstStyle/>
        <a:p>
          <a:endParaRPr lang="ru-RU"/>
        </a:p>
      </dgm:t>
    </dgm:pt>
    <dgm:pt modelId="{01F8EBEC-312C-44C8-9D79-FF7F79ACA9AF}" type="sibTrans" cxnId="{3AB6164B-3F8A-4B20-B908-68F43560F3AC}">
      <dgm:prSet/>
      <dgm:spPr/>
      <dgm:t>
        <a:bodyPr/>
        <a:lstStyle/>
        <a:p>
          <a:endParaRPr lang="ru-RU"/>
        </a:p>
      </dgm:t>
    </dgm:pt>
    <dgm:pt modelId="{5CCFD14E-0ED7-4641-AF4F-DF175C85DFF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93876-159E-47C5-AE72-19A5A5181DC9}" type="parTrans" cxnId="{FA38E2FD-C29E-4E29-86F5-95982EAF1997}">
      <dgm:prSet/>
      <dgm:spPr/>
      <dgm:t>
        <a:bodyPr/>
        <a:lstStyle/>
        <a:p>
          <a:endParaRPr lang="ru-RU"/>
        </a:p>
      </dgm:t>
    </dgm:pt>
    <dgm:pt modelId="{57C46DAA-81D8-4036-9983-DF1DD807D9E9}" type="sibTrans" cxnId="{FA38E2FD-C29E-4E29-86F5-95982EAF1997}">
      <dgm:prSet/>
      <dgm:spPr/>
      <dgm:t>
        <a:bodyPr/>
        <a:lstStyle/>
        <a:p>
          <a:endParaRPr lang="ru-RU"/>
        </a:p>
      </dgm:t>
    </dgm:pt>
    <dgm:pt modelId="{E8507FB7-AE8A-4DA8-BDD0-6E708B1A50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Сюжетно-ролевая игра «Железнодорожный вокзал»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47C6EA7-F104-44E6-822B-32CE2DD31AFB}" type="parTrans" cxnId="{5A7AC684-5753-4B71-90D8-D8BAB441EE85}">
      <dgm:prSet/>
      <dgm:spPr/>
      <dgm:t>
        <a:bodyPr/>
        <a:lstStyle/>
        <a:p>
          <a:endParaRPr lang="ru-RU"/>
        </a:p>
      </dgm:t>
    </dgm:pt>
    <dgm:pt modelId="{E04B16BB-4776-430A-B631-E50380409296}" type="sibTrans" cxnId="{5A7AC684-5753-4B71-90D8-D8BAB441EE85}">
      <dgm:prSet/>
      <dgm:spPr/>
      <dgm:t>
        <a:bodyPr/>
        <a:lstStyle/>
        <a:p>
          <a:endParaRPr lang="ru-RU"/>
        </a:p>
      </dgm:t>
    </dgm:pt>
    <dgm:pt modelId="{AAD13D70-2C96-400D-BA62-C2131D689C9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Железная дорога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6D33C3E-D06A-42C0-95BD-07FBB322781C}" type="parTrans" cxnId="{FE715AF3-14A4-472F-B9C5-924FEB822B5E}">
      <dgm:prSet/>
      <dgm:spPr/>
      <dgm:t>
        <a:bodyPr/>
        <a:lstStyle/>
        <a:p>
          <a:endParaRPr lang="ru-RU"/>
        </a:p>
      </dgm:t>
    </dgm:pt>
    <dgm:pt modelId="{2358F123-D838-4134-8552-BBCCC8EE42C5}" type="sibTrans" cxnId="{FE715AF3-14A4-472F-B9C5-924FEB822B5E}">
      <dgm:prSet/>
      <dgm:spPr/>
      <dgm:t>
        <a:bodyPr/>
        <a:lstStyle/>
        <a:p>
          <a:endParaRPr lang="ru-RU"/>
        </a:p>
      </dgm:t>
    </dgm:pt>
    <dgm:pt modelId="{F1DB3EA3-A40D-40C8-A20D-28F76F1CEEB5}" type="pres">
      <dgm:prSet presAssocID="{AD11229D-93B8-4310-A701-DC9D31F3F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6BB89-9295-4F86-BD04-5E179BF0E5B2}" type="pres">
      <dgm:prSet presAssocID="{5CCFD14E-0ED7-4641-AF4F-DF175C85DFFA}" presName="boxAndChildren" presStyleCnt="0"/>
      <dgm:spPr/>
    </dgm:pt>
    <dgm:pt modelId="{A214486C-EC12-48C4-977C-F1BD546BC2EF}" type="pres">
      <dgm:prSet presAssocID="{5CCFD14E-0ED7-4641-AF4F-DF175C85DFFA}" presName="parentTextBox" presStyleLbl="node1" presStyleIdx="0" presStyleCnt="3"/>
      <dgm:spPr/>
      <dgm:t>
        <a:bodyPr/>
        <a:lstStyle/>
        <a:p>
          <a:endParaRPr lang="ru-RU"/>
        </a:p>
      </dgm:t>
    </dgm:pt>
    <dgm:pt modelId="{67D782AC-E969-4D5B-857F-AC99196E8556}" type="pres">
      <dgm:prSet presAssocID="{5CCFD14E-0ED7-4641-AF4F-DF175C85DFFA}" presName="entireBox" presStyleLbl="node1" presStyleIdx="0" presStyleCnt="3"/>
      <dgm:spPr/>
      <dgm:t>
        <a:bodyPr/>
        <a:lstStyle/>
        <a:p>
          <a:endParaRPr lang="ru-RU"/>
        </a:p>
      </dgm:t>
    </dgm:pt>
    <dgm:pt modelId="{8714156F-B016-4B83-A518-8BCABC0906BF}" type="pres">
      <dgm:prSet presAssocID="{5CCFD14E-0ED7-4641-AF4F-DF175C85DFFA}" presName="descendantBox" presStyleCnt="0"/>
      <dgm:spPr/>
    </dgm:pt>
    <dgm:pt modelId="{61F235E1-A18D-4A89-9CAA-44A07DEB4D78}" type="pres">
      <dgm:prSet presAssocID="{E8507FB7-AE8A-4DA8-BDD0-6E708B1A50A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9445-EB37-4B63-AC32-8DCF2C1D81C1}" type="pres">
      <dgm:prSet presAssocID="{AAD13D70-2C96-400D-BA62-C2131D689C9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B0FF0-89BF-47CB-86A6-1AF3BC996959}" type="pres">
      <dgm:prSet presAssocID="{DC89B0D9-85FE-4DA2-8B6C-78A1E99CF0A8}" presName="sp" presStyleCnt="0"/>
      <dgm:spPr/>
    </dgm:pt>
    <dgm:pt modelId="{F03A462E-59B2-4FA1-A682-69C9393FD0B3}" type="pres">
      <dgm:prSet presAssocID="{0BB383D0-FB5A-44C5-868D-216538FCBE05}" presName="arrowAndChildren" presStyleCnt="0"/>
      <dgm:spPr/>
    </dgm:pt>
    <dgm:pt modelId="{92CA71EB-A357-42C9-B0FF-BFCCA6726965}" type="pres">
      <dgm:prSet presAssocID="{0BB383D0-FB5A-44C5-868D-216538FCBE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23A9A0F-E754-42AA-9385-84DF1B6D6B45}" type="pres">
      <dgm:prSet presAssocID="{0BB383D0-FB5A-44C5-868D-216538FCBE05}" presName="arrow" presStyleLbl="node1" presStyleIdx="1" presStyleCnt="3"/>
      <dgm:spPr/>
      <dgm:t>
        <a:bodyPr/>
        <a:lstStyle/>
        <a:p>
          <a:endParaRPr lang="ru-RU"/>
        </a:p>
      </dgm:t>
    </dgm:pt>
    <dgm:pt modelId="{6AE38754-2028-46D4-AE20-8854B7395145}" type="pres">
      <dgm:prSet presAssocID="{0BB383D0-FB5A-44C5-868D-216538FCBE05}" presName="descendantArrow" presStyleCnt="0"/>
      <dgm:spPr/>
    </dgm:pt>
    <dgm:pt modelId="{EF94478F-0299-4F0E-95A7-9878AF777D26}" type="pres">
      <dgm:prSet presAssocID="{2C0F49AC-603C-4BD3-9CC7-F6DA7566B35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C10D6-8D46-495E-92F3-C7A24E17B7B0}" type="pres">
      <dgm:prSet presAssocID="{D557896E-5A32-42BE-B2C8-1621900F2A1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02C55-B062-4304-B90C-DBD1CB0A7B91}" type="pres">
      <dgm:prSet presAssocID="{E011C349-044F-4BB5-9EEC-90A8846A8981}" presName="sp" presStyleCnt="0"/>
      <dgm:spPr/>
    </dgm:pt>
    <dgm:pt modelId="{BC55663C-120E-4B42-9B3C-7504D24F198A}" type="pres">
      <dgm:prSet presAssocID="{300427E8-62A4-4C58-AEBC-6BA103A72B50}" presName="arrowAndChildren" presStyleCnt="0"/>
      <dgm:spPr/>
    </dgm:pt>
    <dgm:pt modelId="{A8DFA150-F2A0-4ED4-BA5F-5125BFC44998}" type="pres">
      <dgm:prSet presAssocID="{300427E8-62A4-4C58-AEBC-6BA103A72B5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515C56F-EA64-4B8A-809E-776BDB1C5CC5}" srcId="{0BB383D0-FB5A-44C5-868D-216538FCBE05}" destId="{2C0F49AC-603C-4BD3-9CC7-F6DA7566B351}" srcOrd="0" destOrd="0" parTransId="{0270DBD6-3418-48B6-AEB0-5B22BD9E7AB1}" sibTransId="{4EA44251-93B5-436E-81B5-040F01848052}"/>
    <dgm:cxn modelId="{F0FCFAC8-962D-417C-A589-1CC35BE35C87}" type="presOf" srcId="{E8507FB7-AE8A-4DA8-BDD0-6E708B1A50A5}" destId="{61F235E1-A18D-4A89-9CAA-44A07DEB4D78}" srcOrd="0" destOrd="0" presId="urn:microsoft.com/office/officeart/2005/8/layout/process4"/>
    <dgm:cxn modelId="{5A7AC684-5753-4B71-90D8-D8BAB441EE85}" srcId="{5CCFD14E-0ED7-4641-AF4F-DF175C85DFFA}" destId="{E8507FB7-AE8A-4DA8-BDD0-6E708B1A50A5}" srcOrd="0" destOrd="0" parTransId="{747C6EA7-F104-44E6-822B-32CE2DD31AFB}" sibTransId="{E04B16BB-4776-430A-B631-E50380409296}"/>
    <dgm:cxn modelId="{AA91B392-4088-4A64-96B1-8054583C84E3}" type="presOf" srcId="{AD11229D-93B8-4310-A701-DC9D31F3F0E7}" destId="{F1DB3EA3-A40D-40C8-A20D-28F76F1CEEB5}" srcOrd="0" destOrd="0" presId="urn:microsoft.com/office/officeart/2005/8/layout/process4"/>
    <dgm:cxn modelId="{228FADF5-9D3B-4E32-AB0D-9308D82ABEE3}" srcId="{AD11229D-93B8-4310-A701-DC9D31F3F0E7}" destId="{300427E8-62A4-4C58-AEBC-6BA103A72B50}" srcOrd="0" destOrd="0" parTransId="{B7D5D83C-358F-4600-A260-D0AF8BE63FB9}" sibTransId="{E011C349-044F-4BB5-9EEC-90A8846A8981}"/>
    <dgm:cxn modelId="{1B355CF6-0676-494B-A9F2-D601F1E5AF1C}" type="presOf" srcId="{5CCFD14E-0ED7-4641-AF4F-DF175C85DFFA}" destId="{67D782AC-E969-4D5B-857F-AC99196E8556}" srcOrd="1" destOrd="0" presId="urn:microsoft.com/office/officeart/2005/8/layout/process4"/>
    <dgm:cxn modelId="{6ABA5A35-D3B6-4DDD-98E9-9370AFED0C18}" type="presOf" srcId="{0BB383D0-FB5A-44C5-868D-216538FCBE05}" destId="{92CA71EB-A357-42C9-B0FF-BFCCA6726965}" srcOrd="0" destOrd="0" presId="urn:microsoft.com/office/officeart/2005/8/layout/process4"/>
    <dgm:cxn modelId="{9B8FBCD8-FA68-4FA1-8B6A-6F02CE12C8C4}" type="presOf" srcId="{D557896E-5A32-42BE-B2C8-1621900F2A1B}" destId="{06BC10D6-8D46-495E-92F3-C7A24E17B7B0}" srcOrd="0" destOrd="0" presId="urn:microsoft.com/office/officeart/2005/8/layout/process4"/>
    <dgm:cxn modelId="{578D8FC0-8B82-40FC-B5B2-826DFF356184}" type="presOf" srcId="{2C0F49AC-603C-4BD3-9CC7-F6DA7566B351}" destId="{EF94478F-0299-4F0E-95A7-9878AF777D26}" srcOrd="0" destOrd="0" presId="urn:microsoft.com/office/officeart/2005/8/layout/process4"/>
    <dgm:cxn modelId="{E898C7BE-93CA-40BB-A5F4-2FFA006B75C8}" type="presOf" srcId="{300427E8-62A4-4C58-AEBC-6BA103A72B50}" destId="{A8DFA150-F2A0-4ED4-BA5F-5125BFC44998}" srcOrd="0" destOrd="0" presId="urn:microsoft.com/office/officeart/2005/8/layout/process4"/>
    <dgm:cxn modelId="{FA38E2FD-C29E-4E29-86F5-95982EAF1997}" srcId="{AD11229D-93B8-4310-A701-DC9D31F3F0E7}" destId="{5CCFD14E-0ED7-4641-AF4F-DF175C85DFFA}" srcOrd="2" destOrd="0" parTransId="{01493876-159E-47C5-AE72-19A5A5181DC9}" sibTransId="{57C46DAA-81D8-4036-9983-DF1DD807D9E9}"/>
    <dgm:cxn modelId="{FE715AF3-14A4-472F-B9C5-924FEB822B5E}" srcId="{5CCFD14E-0ED7-4641-AF4F-DF175C85DFFA}" destId="{AAD13D70-2C96-400D-BA62-C2131D689C94}" srcOrd="1" destOrd="0" parTransId="{86D33C3E-D06A-42C0-95BD-07FBB322781C}" sibTransId="{2358F123-D838-4134-8552-BBCCC8EE42C5}"/>
    <dgm:cxn modelId="{25B53E6C-6567-4ECD-A1B9-2F39F5875452}" type="presOf" srcId="{5CCFD14E-0ED7-4641-AF4F-DF175C85DFFA}" destId="{A214486C-EC12-48C4-977C-F1BD546BC2EF}" srcOrd="0" destOrd="0" presId="urn:microsoft.com/office/officeart/2005/8/layout/process4"/>
    <dgm:cxn modelId="{FA46885A-036D-410D-8B7B-C4F4A85BF8BC}" srcId="{AD11229D-93B8-4310-A701-DC9D31F3F0E7}" destId="{0BB383D0-FB5A-44C5-868D-216538FCBE05}" srcOrd="1" destOrd="0" parTransId="{E3E66472-8E10-47BE-8F7B-4F24559AD5E3}" sibTransId="{DC89B0D9-85FE-4DA2-8B6C-78A1E99CF0A8}"/>
    <dgm:cxn modelId="{3AB6164B-3F8A-4B20-B908-68F43560F3AC}" srcId="{0BB383D0-FB5A-44C5-868D-216538FCBE05}" destId="{D557896E-5A32-42BE-B2C8-1621900F2A1B}" srcOrd="1" destOrd="0" parTransId="{E4900566-8B32-4317-B47B-3BAA2D90D786}" sibTransId="{01F8EBEC-312C-44C8-9D79-FF7F79ACA9AF}"/>
    <dgm:cxn modelId="{01EA7FEC-7BD6-4DF4-BBBA-9C29D84B01C2}" type="presOf" srcId="{AAD13D70-2C96-400D-BA62-C2131D689C94}" destId="{0EEA9445-EB37-4B63-AC32-8DCF2C1D81C1}" srcOrd="0" destOrd="0" presId="urn:microsoft.com/office/officeart/2005/8/layout/process4"/>
    <dgm:cxn modelId="{8C37C395-40CD-4DCD-973C-91CA91F12800}" type="presOf" srcId="{0BB383D0-FB5A-44C5-868D-216538FCBE05}" destId="{423A9A0F-E754-42AA-9385-84DF1B6D6B45}" srcOrd="1" destOrd="0" presId="urn:microsoft.com/office/officeart/2005/8/layout/process4"/>
    <dgm:cxn modelId="{8CE141B5-1FEC-4C7B-88D9-60169F6DF29C}" type="presParOf" srcId="{F1DB3EA3-A40D-40C8-A20D-28F76F1CEEB5}" destId="{8316BB89-9295-4F86-BD04-5E179BF0E5B2}" srcOrd="0" destOrd="0" presId="urn:microsoft.com/office/officeart/2005/8/layout/process4"/>
    <dgm:cxn modelId="{617FF381-5711-4900-8287-2826D0F4E6D6}" type="presParOf" srcId="{8316BB89-9295-4F86-BD04-5E179BF0E5B2}" destId="{A214486C-EC12-48C4-977C-F1BD546BC2EF}" srcOrd="0" destOrd="0" presId="urn:microsoft.com/office/officeart/2005/8/layout/process4"/>
    <dgm:cxn modelId="{EB412B2C-29FD-4D70-AAAC-B8124AE808EB}" type="presParOf" srcId="{8316BB89-9295-4F86-BD04-5E179BF0E5B2}" destId="{67D782AC-E969-4D5B-857F-AC99196E8556}" srcOrd="1" destOrd="0" presId="urn:microsoft.com/office/officeart/2005/8/layout/process4"/>
    <dgm:cxn modelId="{7C3C504E-07A6-460A-8193-BF71329ADAA0}" type="presParOf" srcId="{8316BB89-9295-4F86-BD04-5E179BF0E5B2}" destId="{8714156F-B016-4B83-A518-8BCABC0906BF}" srcOrd="2" destOrd="0" presId="urn:microsoft.com/office/officeart/2005/8/layout/process4"/>
    <dgm:cxn modelId="{078306F1-99EB-495A-BA52-7B75EE953307}" type="presParOf" srcId="{8714156F-B016-4B83-A518-8BCABC0906BF}" destId="{61F235E1-A18D-4A89-9CAA-44A07DEB4D78}" srcOrd="0" destOrd="0" presId="urn:microsoft.com/office/officeart/2005/8/layout/process4"/>
    <dgm:cxn modelId="{B721D742-1E18-4A82-ADDF-1784C5039E3E}" type="presParOf" srcId="{8714156F-B016-4B83-A518-8BCABC0906BF}" destId="{0EEA9445-EB37-4B63-AC32-8DCF2C1D81C1}" srcOrd="1" destOrd="0" presId="urn:microsoft.com/office/officeart/2005/8/layout/process4"/>
    <dgm:cxn modelId="{7012C3FE-139B-4CBA-A6A9-B8F2353F35CC}" type="presParOf" srcId="{F1DB3EA3-A40D-40C8-A20D-28F76F1CEEB5}" destId="{57FB0FF0-89BF-47CB-86A6-1AF3BC996959}" srcOrd="1" destOrd="0" presId="urn:microsoft.com/office/officeart/2005/8/layout/process4"/>
    <dgm:cxn modelId="{9611A8B0-BD87-40D5-AC62-364A83E60446}" type="presParOf" srcId="{F1DB3EA3-A40D-40C8-A20D-28F76F1CEEB5}" destId="{F03A462E-59B2-4FA1-A682-69C9393FD0B3}" srcOrd="2" destOrd="0" presId="urn:microsoft.com/office/officeart/2005/8/layout/process4"/>
    <dgm:cxn modelId="{8BBB5802-E70B-4BA8-A867-4EC4980DDC72}" type="presParOf" srcId="{F03A462E-59B2-4FA1-A682-69C9393FD0B3}" destId="{92CA71EB-A357-42C9-B0FF-BFCCA6726965}" srcOrd="0" destOrd="0" presId="urn:microsoft.com/office/officeart/2005/8/layout/process4"/>
    <dgm:cxn modelId="{8B9C5C0E-0FED-41CF-8F9C-AEF8ECED13D9}" type="presParOf" srcId="{F03A462E-59B2-4FA1-A682-69C9393FD0B3}" destId="{423A9A0F-E754-42AA-9385-84DF1B6D6B45}" srcOrd="1" destOrd="0" presId="urn:microsoft.com/office/officeart/2005/8/layout/process4"/>
    <dgm:cxn modelId="{4E64D552-3267-4894-8B8B-80EE05117645}" type="presParOf" srcId="{F03A462E-59B2-4FA1-A682-69C9393FD0B3}" destId="{6AE38754-2028-46D4-AE20-8854B7395145}" srcOrd="2" destOrd="0" presId="urn:microsoft.com/office/officeart/2005/8/layout/process4"/>
    <dgm:cxn modelId="{6255DC17-119E-4DC2-AE96-0A695BEFCA6D}" type="presParOf" srcId="{6AE38754-2028-46D4-AE20-8854B7395145}" destId="{EF94478F-0299-4F0E-95A7-9878AF777D26}" srcOrd="0" destOrd="0" presId="urn:microsoft.com/office/officeart/2005/8/layout/process4"/>
    <dgm:cxn modelId="{27BE3652-303A-436E-BE24-080B8DDF582B}" type="presParOf" srcId="{6AE38754-2028-46D4-AE20-8854B7395145}" destId="{06BC10D6-8D46-495E-92F3-C7A24E17B7B0}" srcOrd="1" destOrd="0" presId="urn:microsoft.com/office/officeart/2005/8/layout/process4"/>
    <dgm:cxn modelId="{2C1CE260-FEF9-43A3-B3FD-7552FEC8BDE7}" type="presParOf" srcId="{F1DB3EA3-A40D-40C8-A20D-28F76F1CEEB5}" destId="{5FD02C55-B062-4304-B90C-DBD1CB0A7B91}" srcOrd="3" destOrd="0" presId="urn:microsoft.com/office/officeart/2005/8/layout/process4"/>
    <dgm:cxn modelId="{B2B74AF3-621B-441B-A107-13B30518D8F3}" type="presParOf" srcId="{F1DB3EA3-A40D-40C8-A20D-28F76F1CEEB5}" destId="{BC55663C-120E-4B42-9B3C-7504D24F198A}" srcOrd="4" destOrd="0" presId="urn:microsoft.com/office/officeart/2005/8/layout/process4"/>
    <dgm:cxn modelId="{AC661321-DF84-4EC8-8D6F-B9854C9361B2}" type="presParOf" srcId="{BC55663C-120E-4B42-9B3C-7504D24F198A}" destId="{A8DFA150-F2A0-4ED4-BA5F-5125BFC449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1229D-93B8-4310-A701-DC9D31F3F0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CD3D0C-C353-4F41-9779-8AA3AA7F69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567FA-FFB7-42C4-9F79-8B768F5F5599}" type="parTrans" cxnId="{47C5710A-4850-40A4-AA81-E08ACDDEB76F}">
      <dgm:prSet/>
      <dgm:spPr/>
      <dgm:t>
        <a:bodyPr/>
        <a:lstStyle/>
        <a:p>
          <a:endParaRPr lang="ru-RU" sz="1800"/>
        </a:p>
      </dgm:t>
    </dgm:pt>
    <dgm:pt modelId="{36194B3C-B535-4547-ABD3-44143938F560}" type="sibTrans" cxnId="{47C5710A-4850-40A4-AA81-E08ACDDEB76F}">
      <dgm:prSet/>
      <dgm:spPr/>
      <dgm:t>
        <a:bodyPr/>
        <a:lstStyle/>
        <a:p>
          <a:endParaRPr lang="ru-RU" sz="1800"/>
        </a:p>
      </dgm:t>
    </dgm:pt>
    <dgm:pt modelId="{300427E8-62A4-4C58-AEBC-6BA103A72B5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Беседа о воздушном  транспорте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7D5D83C-358F-4600-A260-D0AF8BE63FB9}" type="parTrans" cxnId="{228FADF5-9D3B-4E32-AB0D-9308D82ABEE3}">
      <dgm:prSet/>
      <dgm:spPr/>
      <dgm:t>
        <a:bodyPr/>
        <a:lstStyle/>
        <a:p>
          <a:endParaRPr lang="ru-RU" sz="1800"/>
        </a:p>
      </dgm:t>
    </dgm:pt>
    <dgm:pt modelId="{E011C349-044F-4BB5-9EEC-90A8846A8981}" type="sibTrans" cxnId="{228FADF5-9D3B-4E32-AB0D-9308D82ABEE3}">
      <dgm:prSet/>
      <dgm:spPr/>
      <dgm:t>
        <a:bodyPr/>
        <a:lstStyle/>
        <a:p>
          <a:endParaRPr lang="ru-RU" sz="1800"/>
        </a:p>
      </dgm:t>
    </dgm:pt>
    <dgm:pt modelId="{0BB383D0-FB5A-44C5-868D-216538FCBE0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E66472-8E10-47BE-8F7B-4F24559AD5E3}" type="parTrans" cxnId="{FA46885A-036D-410D-8B7B-C4F4A85BF8BC}">
      <dgm:prSet/>
      <dgm:spPr/>
      <dgm:t>
        <a:bodyPr/>
        <a:lstStyle/>
        <a:p>
          <a:endParaRPr lang="ru-RU" sz="1800"/>
        </a:p>
      </dgm:t>
    </dgm:pt>
    <dgm:pt modelId="{DC89B0D9-85FE-4DA2-8B6C-78A1E99CF0A8}" type="sibTrans" cxnId="{FA46885A-036D-410D-8B7B-C4F4A85BF8BC}">
      <dgm:prSet/>
      <dgm:spPr/>
      <dgm:t>
        <a:bodyPr/>
        <a:lstStyle/>
        <a:p>
          <a:endParaRPr lang="ru-RU" sz="1800"/>
        </a:p>
      </dgm:t>
    </dgm:pt>
    <dgm:pt modelId="{2C0F49AC-603C-4BD3-9CC7-F6DA7566B35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Конструирование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Оригами  « Воздушный транспорт»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70DBD6-3418-48B6-AEB0-5B22BD9E7AB1}" type="parTrans" cxnId="{5515C56F-EA64-4B8A-809E-776BDB1C5CC5}">
      <dgm:prSet/>
      <dgm:spPr/>
      <dgm:t>
        <a:bodyPr/>
        <a:lstStyle/>
        <a:p>
          <a:endParaRPr lang="ru-RU" sz="1800"/>
        </a:p>
      </dgm:t>
    </dgm:pt>
    <dgm:pt modelId="{4EA44251-93B5-436E-81B5-040F01848052}" type="sibTrans" cxnId="{5515C56F-EA64-4B8A-809E-776BDB1C5CC5}">
      <dgm:prSet/>
      <dgm:spPr/>
      <dgm:t>
        <a:bodyPr/>
        <a:lstStyle/>
        <a:p>
          <a:endParaRPr lang="ru-RU" sz="1800"/>
        </a:p>
      </dgm:t>
    </dgm:pt>
    <dgm:pt modelId="{D557896E-5A32-42BE-B2C8-1621900F2A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Экспериментирование « Что из чего?»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4900566-8B32-4317-B47B-3BAA2D90D786}" type="parTrans" cxnId="{3AB6164B-3F8A-4B20-B908-68F43560F3AC}">
      <dgm:prSet/>
      <dgm:spPr/>
      <dgm:t>
        <a:bodyPr/>
        <a:lstStyle/>
        <a:p>
          <a:endParaRPr lang="ru-RU" sz="1800"/>
        </a:p>
      </dgm:t>
    </dgm:pt>
    <dgm:pt modelId="{01F8EBEC-312C-44C8-9D79-FF7F79ACA9AF}" type="sibTrans" cxnId="{3AB6164B-3F8A-4B20-B908-68F43560F3AC}">
      <dgm:prSet/>
      <dgm:spPr/>
      <dgm:t>
        <a:bodyPr/>
        <a:lstStyle/>
        <a:p>
          <a:endParaRPr lang="ru-RU" sz="1800"/>
        </a:p>
      </dgm:t>
    </dgm:pt>
    <dgm:pt modelId="{5CCFD14E-0ED7-4641-AF4F-DF175C85DFF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93876-159E-47C5-AE72-19A5A5181DC9}" type="parTrans" cxnId="{FA38E2FD-C29E-4E29-86F5-95982EAF1997}">
      <dgm:prSet/>
      <dgm:spPr/>
      <dgm:t>
        <a:bodyPr/>
        <a:lstStyle/>
        <a:p>
          <a:endParaRPr lang="ru-RU" sz="1800"/>
        </a:p>
      </dgm:t>
    </dgm:pt>
    <dgm:pt modelId="{57C46DAA-81D8-4036-9983-DF1DD807D9E9}" type="sibTrans" cxnId="{FA38E2FD-C29E-4E29-86F5-95982EAF1997}">
      <dgm:prSet/>
      <dgm:spPr/>
      <dgm:t>
        <a:bodyPr/>
        <a:lstStyle/>
        <a:p>
          <a:endParaRPr lang="ru-RU" sz="1800"/>
        </a:p>
      </dgm:t>
    </dgm:pt>
    <dgm:pt modelId="{E8507FB7-AE8A-4DA8-BDD0-6E708B1A50A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Дидактические игры.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47C6EA7-F104-44E6-822B-32CE2DD31AFB}" type="parTrans" cxnId="{5A7AC684-5753-4B71-90D8-D8BAB441EE85}">
      <dgm:prSet/>
      <dgm:spPr/>
      <dgm:t>
        <a:bodyPr/>
        <a:lstStyle/>
        <a:p>
          <a:endParaRPr lang="ru-RU" sz="1800"/>
        </a:p>
      </dgm:t>
    </dgm:pt>
    <dgm:pt modelId="{E04B16BB-4776-430A-B631-E50380409296}" type="sibTrans" cxnId="{5A7AC684-5753-4B71-90D8-D8BAB441EE85}">
      <dgm:prSet/>
      <dgm:spPr/>
      <dgm:t>
        <a:bodyPr/>
        <a:lstStyle/>
        <a:p>
          <a:endParaRPr lang="ru-RU" sz="1800"/>
        </a:p>
      </dgm:t>
    </dgm:pt>
    <dgm:pt modelId="{AAD13D70-2C96-400D-BA62-C2131D689C94}">
      <dgm:prSet phldrT="[Текст]"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6D33C3E-D06A-42C0-95BD-07FBB322781C}" type="parTrans" cxnId="{FE715AF3-14A4-472F-B9C5-924FEB822B5E}">
      <dgm:prSet/>
      <dgm:spPr/>
      <dgm:t>
        <a:bodyPr/>
        <a:lstStyle/>
        <a:p>
          <a:endParaRPr lang="ru-RU" sz="1800"/>
        </a:p>
      </dgm:t>
    </dgm:pt>
    <dgm:pt modelId="{2358F123-D838-4134-8552-BBCCC8EE42C5}" type="sibTrans" cxnId="{FE715AF3-14A4-472F-B9C5-924FEB822B5E}">
      <dgm:prSet/>
      <dgm:spPr/>
      <dgm:t>
        <a:bodyPr/>
        <a:lstStyle/>
        <a:p>
          <a:endParaRPr lang="ru-RU" sz="1800"/>
        </a:p>
      </dgm:t>
    </dgm:pt>
    <dgm:pt modelId="{F1DB3EA3-A40D-40C8-A20D-28F76F1CEEB5}" type="pres">
      <dgm:prSet presAssocID="{AD11229D-93B8-4310-A701-DC9D31F3F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6BB89-9295-4F86-BD04-5E179BF0E5B2}" type="pres">
      <dgm:prSet presAssocID="{5CCFD14E-0ED7-4641-AF4F-DF175C85DFFA}" presName="boxAndChildren" presStyleCnt="0"/>
      <dgm:spPr/>
    </dgm:pt>
    <dgm:pt modelId="{A214486C-EC12-48C4-977C-F1BD546BC2EF}" type="pres">
      <dgm:prSet presAssocID="{5CCFD14E-0ED7-4641-AF4F-DF175C85DFFA}" presName="parentTextBox" presStyleLbl="node1" presStyleIdx="0" presStyleCnt="3"/>
      <dgm:spPr/>
      <dgm:t>
        <a:bodyPr/>
        <a:lstStyle/>
        <a:p>
          <a:endParaRPr lang="ru-RU"/>
        </a:p>
      </dgm:t>
    </dgm:pt>
    <dgm:pt modelId="{67D782AC-E969-4D5B-857F-AC99196E8556}" type="pres">
      <dgm:prSet presAssocID="{5CCFD14E-0ED7-4641-AF4F-DF175C85DFFA}" presName="entireBox" presStyleLbl="node1" presStyleIdx="0" presStyleCnt="3"/>
      <dgm:spPr/>
      <dgm:t>
        <a:bodyPr/>
        <a:lstStyle/>
        <a:p>
          <a:endParaRPr lang="ru-RU"/>
        </a:p>
      </dgm:t>
    </dgm:pt>
    <dgm:pt modelId="{8714156F-B016-4B83-A518-8BCABC0906BF}" type="pres">
      <dgm:prSet presAssocID="{5CCFD14E-0ED7-4641-AF4F-DF175C85DFFA}" presName="descendantBox" presStyleCnt="0"/>
      <dgm:spPr/>
    </dgm:pt>
    <dgm:pt modelId="{61F235E1-A18D-4A89-9CAA-44A07DEB4D78}" type="pres">
      <dgm:prSet presAssocID="{E8507FB7-AE8A-4DA8-BDD0-6E708B1A50A5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9445-EB37-4B63-AC32-8DCF2C1D81C1}" type="pres">
      <dgm:prSet presAssocID="{AAD13D70-2C96-400D-BA62-C2131D689C94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B0FF0-89BF-47CB-86A6-1AF3BC996959}" type="pres">
      <dgm:prSet presAssocID="{DC89B0D9-85FE-4DA2-8B6C-78A1E99CF0A8}" presName="sp" presStyleCnt="0"/>
      <dgm:spPr/>
    </dgm:pt>
    <dgm:pt modelId="{F03A462E-59B2-4FA1-A682-69C9393FD0B3}" type="pres">
      <dgm:prSet presAssocID="{0BB383D0-FB5A-44C5-868D-216538FCBE05}" presName="arrowAndChildren" presStyleCnt="0"/>
      <dgm:spPr/>
    </dgm:pt>
    <dgm:pt modelId="{92CA71EB-A357-42C9-B0FF-BFCCA6726965}" type="pres">
      <dgm:prSet presAssocID="{0BB383D0-FB5A-44C5-868D-216538FCBE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23A9A0F-E754-42AA-9385-84DF1B6D6B45}" type="pres">
      <dgm:prSet presAssocID="{0BB383D0-FB5A-44C5-868D-216538FCBE05}" presName="arrow" presStyleLbl="node1" presStyleIdx="1" presStyleCnt="3"/>
      <dgm:spPr/>
      <dgm:t>
        <a:bodyPr/>
        <a:lstStyle/>
        <a:p>
          <a:endParaRPr lang="ru-RU"/>
        </a:p>
      </dgm:t>
    </dgm:pt>
    <dgm:pt modelId="{6AE38754-2028-46D4-AE20-8854B7395145}" type="pres">
      <dgm:prSet presAssocID="{0BB383D0-FB5A-44C5-868D-216538FCBE05}" presName="descendantArrow" presStyleCnt="0"/>
      <dgm:spPr/>
    </dgm:pt>
    <dgm:pt modelId="{EF94478F-0299-4F0E-95A7-9878AF777D26}" type="pres">
      <dgm:prSet presAssocID="{2C0F49AC-603C-4BD3-9CC7-F6DA7566B35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C10D6-8D46-495E-92F3-C7A24E17B7B0}" type="pres">
      <dgm:prSet presAssocID="{D557896E-5A32-42BE-B2C8-1621900F2A1B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13E9E-03B8-4EF1-B305-FFD644E60CCB}" type="pres">
      <dgm:prSet presAssocID="{36194B3C-B535-4547-ABD3-44143938F560}" presName="sp" presStyleCnt="0"/>
      <dgm:spPr/>
    </dgm:pt>
    <dgm:pt modelId="{DE76C4A8-CB56-485A-8555-388B01515ADB}" type="pres">
      <dgm:prSet presAssocID="{89CD3D0C-C353-4F41-9779-8AA3AA7F69E5}" presName="arrowAndChildren" presStyleCnt="0"/>
      <dgm:spPr/>
    </dgm:pt>
    <dgm:pt modelId="{D0CA30E5-FB86-4039-9202-EFBC21C93966}" type="pres">
      <dgm:prSet presAssocID="{89CD3D0C-C353-4F41-9779-8AA3AA7F69E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668B039-9FCE-45CB-9CF4-E570A7D911CF}" type="pres">
      <dgm:prSet presAssocID="{89CD3D0C-C353-4F41-9779-8AA3AA7F69E5}" presName="arrow" presStyleLbl="node1" presStyleIdx="2" presStyleCnt="3"/>
      <dgm:spPr/>
      <dgm:t>
        <a:bodyPr/>
        <a:lstStyle/>
        <a:p>
          <a:endParaRPr lang="ru-RU"/>
        </a:p>
      </dgm:t>
    </dgm:pt>
    <dgm:pt modelId="{0FC1464A-A648-4B93-907C-A31B36569ED1}" type="pres">
      <dgm:prSet presAssocID="{89CD3D0C-C353-4F41-9779-8AA3AA7F69E5}" presName="descendantArrow" presStyleCnt="0"/>
      <dgm:spPr/>
    </dgm:pt>
    <dgm:pt modelId="{7FA4BDF6-B1D5-48F8-97FB-3C0E1A75FF3D}" type="pres">
      <dgm:prSet presAssocID="{300427E8-62A4-4C58-AEBC-6BA103A72B50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5710A-4850-40A4-AA81-E08ACDDEB76F}" srcId="{AD11229D-93B8-4310-A701-DC9D31F3F0E7}" destId="{89CD3D0C-C353-4F41-9779-8AA3AA7F69E5}" srcOrd="0" destOrd="0" parTransId="{D79567FA-FFB7-42C4-9F79-8B768F5F5599}" sibTransId="{36194B3C-B535-4547-ABD3-44143938F560}"/>
    <dgm:cxn modelId="{66913547-E5B4-4BA7-93C8-94AD83545B7D}" type="presOf" srcId="{5CCFD14E-0ED7-4641-AF4F-DF175C85DFFA}" destId="{A214486C-EC12-48C4-977C-F1BD546BC2EF}" srcOrd="0" destOrd="0" presId="urn:microsoft.com/office/officeart/2005/8/layout/process4"/>
    <dgm:cxn modelId="{F2287BAA-9BDE-4172-B29D-5C4550448319}" type="presOf" srcId="{89CD3D0C-C353-4F41-9779-8AA3AA7F69E5}" destId="{D0CA30E5-FB86-4039-9202-EFBC21C93966}" srcOrd="0" destOrd="0" presId="urn:microsoft.com/office/officeart/2005/8/layout/process4"/>
    <dgm:cxn modelId="{5515C56F-EA64-4B8A-809E-776BDB1C5CC5}" srcId="{0BB383D0-FB5A-44C5-868D-216538FCBE05}" destId="{2C0F49AC-603C-4BD3-9CC7-F6DA7566B351}" srcOrd="0" destOrd="0" parTransId="{0270DBD6-3418-48B6-AEB0-5B22BD9E7AB1}" sibTransId="{4EA44251-93B5-436E-81B5-040F01848052}"/>
    <dgm:cxn modelId="{5A7AC684-5753-4B71-90D8-D8BAB441EE85}" srcId="{5CCFD14E-0ED7-4641-AF4F-DF175C85DFFA}" destId="{E8507FB7-AE8A-4DA8-BDD0-6E708B1A50A5}" srcOrd="0" destOrd="0" parTransId="{747C6EA7-F104-44E6-822B-32CE2DD31AFB}" sibTransId="{E04B16BB-4776-430A-B631-E50380409296}"/>
    <dgm:cxn modelId="{228FADF5-9D3B-4E32-AB0D-9308D82ABEE3}" srcId="{89CD3D0C-C353-4F41-9779-8AA3AA7F69E5}" destId="{300427E8-62A4-4C58-AEBC-6BA103A72B50}" srcOrd="0" destOrd="0" parTransId="{B7D5D83C-358F-4600-A260-D0AF8BE63FB9}" sibTransId="{E011C349-044F-4BB5-9EEC-90A8846A8981}"/>
    <dgm:cxn modelId="{FA38E2FD-C29E-4E29-86F5-95982EAF1997}" srcId="{AD11229D-93B8-4310-A701-DC9D31F3F0E7}" destId="{5CCFD14E-0ED7-4641-AF4F-DF175C85DFFA}" srcOrd="2" destOrd="0" parTransId="{01493876-159E-47C5-AE72-19A5A5181DC9}" sibTransId="{57C46DAA-81D8-4036-9983-DF1DD807D9E9}"/>
    <dgm:cxn modelId="{76646EE9-CC9C-4F22-836E-96E7A14A6E45}" type="presOf" srcId="{2C0F49AC-603C-4BD3-9CC7-F6DA7566B351}" destId="{EF94478F-0299-4F0E-95A7-9878AF777D26}" srcOrd="0" destOrd="0" presId="urn:microsoft.com/office/officeart/2005/8/layout/process4"/>
    <dgm:cxn modelId="{D7CAB3AD-FA8F-45C3-B42A-846E7618B474}" type="presOf" srcId="{0BB383D0-FB5A-44C5-868D-216538FCBE05}" destId="{423A9A0F-E754-42AA-9385-84DF1B6D6B45}" srcOrd="1" destOrd="0" presId="urn:microsoft.com/office/officeart/2005/8/layout/process4"/>
    <dgm:cxn modelId="{81CA16A9-ADFD-4933-9A19-028FED733070}" type="presOf" srcId="{D557896E-5A32-42BE-B2C8-1621900F2A1B}" destId="{06BC10D6-8D46-495E-92F3-C7A24E17B7B0}" srcOrd="0" destOrd="0" presId="urn:microsoft.com/office/officeart/2005/8/layout/process4"/>
    <dgm:cxn modelId="{F662F9EC-A682-4965-B255-9679E349AED7}" type="presOf" srcId="{89CD3D0C-C353-4F41-9779-8AA3AA7F69E5}" destId="{5668B039-9FCE-45CB-9CF4-E570A7D911CF}" srcOrd="1" destOrd="0" presId="urn:microsoft.com/office/officeart/2005/8/layout/process4"/>
    <dgm:cxn modelId="{88A623FB-8CAE-41F3-8F2A-42032F19A504}" type="presOf" srcId="{E8507FB7-AE8A-4DA8-BDD0-6E708B1A50A5}" destId="{61F235E1-A18D-4A89-9CAA-44A07DEB4D78}" srcOrd="0" destOrd="0" presId="urn:microsoft.com/office/officeart/2005/8/layout/process4"/>
    <dgm:cxn modelId="{FE715AF3-14A4-472F-B9C5-924FEB822B5E}" srcId="{5CCFD14E-0ED7-4641-AF4F-DF175C85DFFA}" destId="{AAD13D70-2C96-400D-BA62-C2131D689C94}" srcOrd="1" destOrd="0" parTransId="{86D33C3E-D06A-42C0-95BD-07FBB322781C}" sibTransId="{2358F123-D838-4134-8552-BBCCC8EE42C5}"/>
    <dgm:cxn modelId="{FA46885A-036D-410D-8B7B-C4F4A85BF8BC}" srcId="{AD11229D-93B8-4310-A701-DC9D31F3F0E7}" destId="{0BB383D0-FB5A-44C5-868D-216538FCBE05}" srcOrd="1" destOrd="0" parTransId="{E3E66472-8E10-47BE-8F7B-4F24559AD5E3}" sibTransId="{DC89B0D9-85FE-4DA2-8B6C-78A1E99CF0A8}"/>
    <dgm:cxn modelId="{CAE3EFC8-A8F1-4B00-B83D-0E7AA44CA02F}" type="presOf" srcId="{300427E8-62A4-4C58-AEBC-6BA103A72B50}" destId="{7FA4BDF6-B1D5-48F8-97FB-3C0E1A75FF3D}" srcOrd="0" destOrd="0" presId="urn:microsoft.com/office/officeart/2005/8/layout/process4"/>
    <dgm:cxn modelId="{3AB6164B-3F8A-4B20-B908-68F43560F3AC}" srcId="{0BB383D0-FB5A-44C5-868D-216538FCBE05}" destId="{D557896E-5A32-42BE-B2C8-1621900F2A1B}" srcOrd="1" destOrd="0" parTransId="{E4900566-8B32-4317-B47B-3BAA2D90D786}" sibTransId="{01F8EBEC-312C-44C8-9D79-FF7F79ACA9AF}"/>
    <dgm:cxn modelId="{006A5DBA-1DFA-458A-8418-8E76BD5DDDBB}" type="presOf" srcId="{5CCFD14E-0ED7-4641-AF4F-DF175C85DFFA}" destId="{67D782AC-E969-4D5B-857F-AC99196E8556}" srcOrd="1" destOrd="0" presId="urn:microsoft.com/office/officeart/2005/8/layout/process4"/>
    <dgm:cxn modelId="{D7AB0C4D-5316-43FA-B2AE-70CD22D8D8AD}" type="presOf" srcId="{0BB383D0-FB5A-44C5-868D-216538FCBE05}" destId="{92CA71EB-A357-42C9-B0FF-BFCCA6726965}" srcOrd="0" destOrd="0" presId="urn:microsoft.com/office/officeart/2005/8/layout/process4"/>
    <dgm:cxn modelId="{55FC8AB5-6284-4119-B7F8-A6D9B314CC40}" type="presOf" srcId="{AD11229D-93B8-4310-A701-DC9D31F3F0E7}" destId="{F1DB3EA3-A40D-40C8-A20D-28F76F1CEEB5}" srcOrd="0" destOrd="0" presId="urn:microsoft.com/office/officeart/2005/8/layout/process4"/>
    <dgm:cxn modelId="{DA5310E2-1033-41A7-9703-EBE57EC14780}" type="presOf" srcId="{AAD13D70-2C96-400D-BA62-C2131D689C94}" destId="{0EEA9445-EB37-4B63-AC32-8DCF2C1D81C1}" srcOrd="0" destOrd="0" presId="urn:microsoft.com/office/officeart/2005/8/layout/process4"/>
    <dgm:cxn modelId="{C530BA36-3FDA-41F7-8D63-79DA1C6CB603}" type="presParOf" srcId="{F1DB3EA3-A40D-40C8-A20D-28F76F1CEEB5}" destId="{8316BB89-9295-4F86-BD04-5E179BF0E5B2}" srcOrd="0" destOrd="0" presId="urn:microsoft.com/office/officeart/2005/8/layout/process4"/>
    <dgm:cxn modelId="{F740A12E-720D-40BC-9D17-D5521D204D36}" type="presParOf" srcId="{8316BB89-9295-4F86-BD04-5E179BF0E5B2}" destId="{A214486C-EC12-48C4-977C-F1BD546BC2EF}" srcOrd="0" destOrd="0" presId="urn:microsoft.com/office/officeart/2005/8/layout/process4"/>
    <dgm:cxn modelId="{5C8C632D-12B7-4EE9-AF31-E0E0E06D2939}" type="presParOf" srcId="{8316BB89-9295-4F86-BD04-5E179BF0E5B2}" destId="{67D782AC-E969-4D5B-857F-AC99196E8556}" srcOrd="1" destOrd="0" presId="urn:microsoft.com/office/officeart/2005/8/layout/process4"/>
    <dgm:cxn modelId="{CDD8550A-D2FF-4394-AD23-AD512079300C}" type="presParOf" srcId="{8316BB89-9295-4F86-BD04-5E179BF0E5B2}" destId="{8714156F-B016-4B83-A518-8BCABC0906BF}" srcOrd="2" destOrd="0" presId="urn:microsoft.com/office/officeart/2005/8/layout/process4"/>
    <dgm:cxn modelId="{0FEAF39E-F340-4874-9B1D-E7DEB91B1BDA}" type="presParOf" srcId="{8714156F-B016-4B83-A518-8BCABC0906BF}" destId="{61F235E1-A18D-4A89-9CAA-44A07DEB4D78}" srcOrd="0" destOrd="0" presId="urn:microsoft.com/office/officeart/2005/8/layout/process4"/>
    <dgm:cxn modelId="{BCC633F5-2E7C-4606-90B5-D16CD33A3D66}" type="presParOf" srcId="{8714156F-B016-4B83-A518-8BCABC0906BF}" destId="{0EEA9445-EB37-4B63-AC32-8DCF2C1D81C1}" srcOrd="1" destOrd="0" presId="urn:microsoft.com/office/officeart/2005/8/layout/process4"/>
    <dgm:cxn modelId="{2AB1271E-43B2-48CA-A34E-C982C367711E}" type="presParOf" srcId="{F1DB3EA3-A40D-40C8-A20D-28F76F1CEEB5}" destId="{57FB0FF0-89BF-47CB-86A6-1AF3BC996959}" srcOrd="1" destOrd="0" presId="urn:microsoft.com/office/officeart/2005/8/layout/process4"/>
    <dgm:cxn modelId="{FCE3B6E2-1516-4A41-9BF2-F84B2C9C2483}" type="presParOf" srcId="{F1DB3EA3-A40D-40C8-A20D-28F76F1CEEB5}" destId="{F03A462E-59B2-4FA1-A682-69C9393FD0B3}" srcOrd="2" destOrd="0" presId="urn:microsoft.com/office/officeart/2005/8/layout/process4"/>
    <dgm:cxn modelId="{45A13B3E-0EA8-4CE9-BFA0-46E43B065846}" type="presParOf" srcId="{F03A462E-59B2-4FA1-A682-69C9393FD0B3}" destId="{92CA71EB-A357-42C9-B0FF-BFCCA6726965}" srcOrd="0" destOrd="0" presId="urn:microsoft.com/office/officeart/2005/8/layout/process4"/>
    <dgm:cxn modelId="{B0F2D3F3-9DD3-45A3-9603-49E0F87C18C3}" type="presParOf" srcId="{F03A462E-59B2-4FA1-A682-69C9393FD0B3}" destId="{423A9A0F-E754-42AA-9385-84DF1B6D6B45}" srcOrd="1" destOrd="0" presId="urn:microsoft.com/office/officeart/2005/8/layout/process4"/>
    <dgm:cxn modelId="{63D5566E-C7CC-4F90-B5E7-17885440ED74}" type="presParOf" srcId="{F03A462E-59B2-4FA1-A682-69C9393FD0B3}" destId="{6AE38754-2028-46D4-AE20-8854B7395145}" srcOrd="2" destOrd="0" presId="urn:microsoft.com/office/officeart/2005/8/layout/process4"/>
    <dgm:cxn modelId="{7AE34ECC-4E2D-4DF9-9F53-F7F3F5238644}" type="presParOf" srcId="{6AE38754-2028-46D4-AE20-8854B7395145}" destId="{EF94478F-0299-4F0E-95A7-9878AF777D26}" srcOrd="0" destOrd="0" presId="urn:microsoft.com/office/officeart/2005/8/layout/process4"/>
    <dgm:cxn modelId="{94B4D558-EBD8-4028-B5EF-13D0B2A7FED0}" type="presParOf" srcId="{6AE38754-2028-46D4-AE20-8854B7395145}" destId="{06BC10D6-8D46-495E-92F3-C7A24E17B7B0}" srcOrd="1" destOrd="0" presId="urn:microsoft.com/office/officeart/2005/8/layout/process4"/>
    <dgm:cxn modelId="{4E99BDB8-0355-47F7-B151-098DF934BB39}" type="presParOf" srcId="{F1DB3EA3-A40D-40C8-A20D-28F76F1CEEB5}" destId="{68513E9E-03B8-4EF1-B305-FFD644E60CCB}" srcOrd="3" destOrd="0" presId="urn:microsoft.com/office/officeart/2005/8/layout/process4"/>
    <dgm:cxn modelId="{45B9AAF4-6A89-402E-9527-C3CF172F08A6}" type="presParOf" srcId="{F1DB3EA3-A40D-40C8-A20D-28F76F1CEEB5}" destId="{DE76C4A8-CB56-485A-8555-388B01515ADB}" srcOrd="4" destOrd="0" presId="urn:microsoft.com/office/officeart/2005/8/layout/process4"/>
    <dgm:cxn modelId="{7BDB730F-17F8-4BA5-8A16-C759056A25D6}" type="presParOf" srcId="{DE76C4A8-CB56-485A-8555-388B01515ADB}" destId="{D0CA30E5-FB86-4039-9202-EFBC21C93966}" srcOrd="0" destOrd="0" presId="urn:microsoft.com/office/officeart/2005/8/layout/process4"/>
    <dgm:cxn modelId="{AA90BE80-E461-48C7-927E-F65FD73E9C7D}" type="presParOf" srcId="{DE76C4A8-CB56-485A-8555-388B01515ADB}" destId="{5668B039-9FCE-45CB-9CF4-E570A7D911CF}" srcOrd="1" destOrd="0" presId="urn:microsoft.com/office/officeart/2005/8/layout/process4"/>
    <dgm:cxn modelId="{8AA190C6-7A2E-4E81-AEDF-B69B72BCF439}" type="presParOf" srcId="{DE76C4A8-CB56-485A-8555-388B01515ADB}" destId="{0FC1464A-A648-4B93-907C-A31B36569ED1}" srcOrd="2" destOrd="0" presId="urn:microsoft.com/office/officeart/2005/8/layout/process4"/>
    <dgm:cxn modelId="{4BAE6845-E49B-414F-8F34-CA1B8A9AB724}" type="presParOf" srcId="{0FC1464A-A648-4B93-907C-A31B36569ED1}" destId="{7FA4BDF6-B1D5-48F8-97FB-3C0E1A75FF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11229D-93B8-4310-A701-DC9D31F3F0E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CD3D0C-C353-4F41-9779-8AA3AA7F69E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567FA-FFB7-42C4-9F79-8B768F5F5599}" type="parTrans" cxnId="{47C5710A-4850-40A4-AA81-E08ACDDEB76F}">
      <dgm:prSet/>
      <dgm:spPr/>
      <dgm:t>
        <a:bodyPr/>
        <a:lstStyle/>
        <a:p>
          <a:endParaRPr lang="ru-RU"/>
        </a:p>
      </dgm:t>
    </dgm:pt>
    <dgm:pt modelId="{36194B3C-B535-4547-ABD3-44143938F560}" type="sibTrans" cxnId="{47C5710A-4850-40A4-AA81-E08ACDDEB76F}">
      <dgm:prSet/>
      <dgm:spPr/>
      <dgm:t>
        <a:bodyPr/>
        <a:lstStyle/>
        <a:p>
          <a:endParaRPr lang="ru-RU"/>
        </a:p>
      </dgm:t>
    </dgm:pt>
    <dgm:pt modelId="{300427E8-62A4-4C58-AEBC-6BA103A72B5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Викторина « Едем, плывём, летим» ( итоговое)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7D5D83C-358F-4600-A260-D0AF8BE63FB9}" type="parTrans" cxnId="{228FADF5-9D3B-4E32-AB0D-9308D82ABEE3}">
      <dgm:prSet/>
      <dgm:spPr/>
      <dgm:t>
        <a:bodyPr/>
        <a:lstStyle/>
        <a:p>
          <a:endParaRPr lang="ru-RU"/>
        </a:p>
      </dgm:t>
    </dgm:pt>
    <dgm:pt modelId="{E011C349-044F-4BB5-9EEC-90A8846A8981}" type="sibTrans" cxnId="{228FADF5-9D3B-4E32-AB0D-9308D82ABEE3}">
      <dgm:prSet/>
      <dgm:spPr/>
      <dgm:t>
        <a:bodyPr/>
        <a:lstStyle/>
        <a:p>
          <a:endParaRPr lang="ru-RU"/>
        </a:p>
      </dgm:t>
    </dgm:pt>
    <dgm:pt modelId="{0BB383D0-FB5A-44C5-868D-216538FCBE0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E66472-8E10-47BE-8F7B-4F24559AD5E3}" type="parTrans" cxnId="{FA46885A-036D-410D-8B7B-C4F4A85BF8BC}">
      <dgm:prSet/>
      <dgm:spPr/>
      <dgm:t>
        <a:bodyPr/>
        <a:lstStyle/>
        <a:p>
          <a:endParaRPr lang="ru-RU"/>
        </a:p>
      </dgm:t>
    </dgm:pt>
    <dgm:pt modelId="{DC89B0D9-85FE-4DA2-8B6C-78A1E99CF0A8}" type="sibTrans" cxnId="{FA46885A-036D-410D-8B7B-C4F4A85BF8BC}">
      <dgm:prSet/>
      <dgm:spPr/>
      <dgm:t>
        <a:bodyPr/>
        <a:lstStyle/>
        <a:p>
          <a:endParaRPr lang="ru-RU"/>
        </a:p>
      </dgm:t>
    </dgm:pt>
    <dgm:pt modelId="{2C0F49AC-603C-4BD3-9CC7-F6DA7566B35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Чтение «От  кареты до ракеты»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Беседа о истории транспорта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270DBD6-3418-48B6-AEB0-5B22BD9E7AB1}" type="parTrans" cxnId="{5515C56F-EA64-4B8A-809E-776BDB1C5CC5}">
      <dgm:prSet/>
      <dgm:spPr/>
      <dgm:t>
        <a:bodyPr/>
        <a:lstStyle/>
        <a:p>
          <a:endParaRPr lang="ru-RU"/>
        </a:p>
      </dgm:t>
    </dgm:pt>
    <dgm:pt modelId="{4EA44251-93B5-436E-81B5-040F01848052}" type="sibTrans" cxnId="{5515C56F-EA64-4B8A-809E-776BDB1C5CC5}">
      <dgm:prSet/>
      <dgm:spPr/>
      <dgm:t>
        <a:bodyPr/>
        <a:lstStyle/>
        <a:p>
          <a:endParaRPr lang="ru-RU"/>
        </a:p>
      </dgm:t>
    </dgm:pt>
    <dgm:pt modelId="{5CCFD14E-0ED7-4641-AF4F-DF175C85DFF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93876-159E-47C5-AE72-19A5A5181DC9}" type="parTrans" cxnId="{FA38E2FD-C29E-4E29-86F5-95982EAF1997}">
      <dgm:prSet/>
      <dgm:spPr/>
      <dgm:t>
        <a:bodyPr/>
        <a:lstStyle/>
        <a:p>
          <a:endParaRPr lang="ru-RU"/>
        </a:p>
      </dgm:t>
    </dgm:pt>
    <dgm:pt modelId="{57C46DAA-81D8-4036-9983-DF1DD807D9E9}" type="sibTrans" cxnId="{FA38E2FD-C29E-4E29-86F5-95982EAF1997}">
      <dgm:prSet/>
      <dgm:spPr/>
      <dgm:t>
        <a:bodyPr/>
        <a:lstStyle/>
        <a:p>
          <a:endParaRPr lang="ru-RU"/>
        </a:p>
      </dgm:t>
    </dgm:pt>
    <dgm:pt modelId="{E8507FB7-AE8A-4DA8-BDD0-6E708B1A50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Дидактическая игра « Кто чем управляет?»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47C6EA7-F104-44E6-822B-32CE2DD31AFB}" type="parTrans" cxnId="{5A7AC684-5753-4B71-90D8-D8BAB441EE85}">
      <dgm:prSet/>
      <dgm:spPr/>
      <dgm:t>
        <a:bodyPr/>
        <a:lstStyle/>
        <a:p>
          <a:endParaRPr lang="ru-RU"/>
        </a:p>
      </dgm:t>
    </dgm:pt>
    <dgm:pt modelId="{E04B16BB-4776-430A-B631-E50380409296}" type="sibTrans" cxnId="{5A7AC684-5753-4B71-90D8-D8BAB441EE85}">
      <dgm:prSet/>
      <dgm:spPr/>
      <dgm:t>
        <a:bodyPr/>
        <a:lstStyle/>
        <a:p>
          <a:endParaRPr lang="ru-RU"/>
        </a:p>
      </dgm:t>
    </dgm:pt>
    <dgm:pt modelId="{AAD13D70-2C96-400D-BA62-C2131D689C9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Умные машины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6D33C3E-D06A-42C0-95BD-07FBB322781C}" type="parTrans" cxnId="{FE715AF3-14A4-472F-B9C5-924FEB822B5E}">
      <dgm:prSet/>
      <dgm:spPr/>
      <dgm:t>
        <a:bodyPr/>
        <a:lstStyle/>
        <a:p>
          <a:endParaRPr lang="ru-RU"/>
        </a:p>
      </dgm:t>
    </dgm:pt>
    <dgm:pt modelId="{2358F123-D838-4134-8552-BBCCC8EE42C5}" type="sibTrans" cxnId="{FE715AF3-14A4-472F-B9C5-924FEB822B5E}">
      <dgm:prSet/>
      <dgm:spPr/>
      <dgm:t>
        <a:bodyPr/>
        <a:lstStyle/>
        <a:p>
          <a:endParaRPr lang="ru-RU"/>
        </a:p>
      </dgm:t>
    </dgm:pt>
    <dgm:pt modelId="{F1DB3EA3-A40D-40C8-A20D-28F76F1CEEB5}" type="pres">
      <dgm:prSet presAssocID="{AD11229D-93B8-4310-A701-DC9D31F3F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6BB89-9295-4F86-BD04-5E179BF0E5B2}" type="pres">
      <dgm:prSet presAssocID="{5CCFD14E-0ED7-4641-AF4F-DF175C85DFFA}" presName="boxAndChildren" presStyleCnt="0"/>
      <dgm:spPr/>
    </dgm:pt>
    <dgm:pt modelId="{A214486C-EC12-48C4-977C-F1BD546BC2EF}" type="pres">
      <dgm:prSet presAssocID="{5CCFD14E-0ED7-4641-AF4F-DF175C85DFFA}" presName="parentTextBox" presStyleLbl="node1" presStyleIdx="0" presStyleCnt="3"/>
      <dgm:spPr/>
      <dgm:t>
        <a:bodyPr/>
        <a:lstStyle/>
        <a:p>
          <a:endParaRPr lang="ru-RU"/>
        </a:p>
      </dgm:t>
    </dgm:pt>
    <dgm:pt modelId="{67D782AC-E969-4D5B-857F-AC99196E8556}" type="pres">
      <dgm:prSet presAssocID="{5CCFD14E-0ED7-4641-AF4F-DF175C85DFFA}" presName="entireBox" presStyleLbl="node1" presStyleIdx="0" presStyleCnt="3"/>
      <dgm:spPr/>
      <dgm:t>
        <a:bodyPr/>
        <a:lstStyle/>
        <a:p>
          <a:endParaRPr lang="ru-RU"/>
        </a:p>
      </dgm:t>
    </dgm:pt>
    <dgm:pt modelId="{8714156F-B016-4B83-A518-8BCABC0906BF}" type="pres">
      <dgm:prSet presAssocID="{5CCFD14E-0ED7-4641-AF4F-DF175C85DFFA}" presName="descendantBox" presStyleCnt="0"/>
      <dgm:spPr/>
    </dgm:pt>
    <dgm:pt modelId="{61F235E1-A18D-4A89-9CAA-44A07DEB4D78}" type="pres">
      <dgm:prSet presAssocID="{E8507FB7-AE8A-4DA8-BDD0-6E708B1A50A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9445-EB37-4B63-AC32-8DCF2C1D81C1}" type="pres">
      <dgm:prSet presAssocID="{AAD13D70-2C96-400D-BA62-C2131D689C9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B0FF0-89BF-47CB-86A6-1AF3BC996959}" type="pres">
      <dgm:prSet presAssocID="{DC89B0D9-85FE-4DA2-8B6C-78A1E99CF0A8}" presName="sp" presStyleCnt="0"/>
      <dgm:spPr/>
    </dgm:pt>
    <dgm:pt modelId="{F03A462E-59B2-4FA1-A682-69C9393FD0B3}" type="pres">
      <dgm:prSet presAssocID="{0BB383D0-FB5A-44C5-868D-216538FCBE05}" presName="arrowAndChildren" presStyleCnt="0"/>
      <dgm:spPr/>
    </dgm:pt>
    <dgm:pt modelId="{92CA71EB-A357-42C9-B0FF-BFCCA6726965}" type="pres">
      <dgm:prSet presAssocID="{0BB383D0-FB5A-44C5-868D-216538FCBE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23A9A0F-E754-42AA-9385-84DF1B6D6B45}" type="pres">
      <dgm:prSet presAssocID="{0BB383D0-FB5A-44C5-868D-216538FCBE05}" presName="arrow" presStyleLbl="node1" presStyleIdx="1" presStyleCnt="3"/>
      <dgm:spPr/>
      <dgm:t>
        <a:bodyPr/>
        <a:lstStyle/>
        <a:p>
          <a:endParaRPr lang="ru-RU"/>
        </a:p>
      </dgm:t>
    </dgm:pt>
    <dgm:pt modelId="{6AE38754-2028-46D4-AE20-8854B7395145}" type="pres">
      <dgm:prSet presAssocID="{0BB383D0-FB5A-44C5-868D-216538FCBE05}" presName="descendantArrow" presStyleCnt="0"/>
      <dgm:spPr/>
    </dgm:pt>
    <dgm:pt modelId="{EF94478F-0299-4F0E-95A7-9878AF777D26}" type="pres">
      <dgm:prSet presAssocID="{2C0F49AC-603C-4BD3-9CC7-F6DA7566B35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13E9E-03B8-4EF1-B305-FFD644E60CCB}" type="pres">
      <dgm:prSet presAssocID="{36194B3C-B535-4547-ABD3-44143938F560}" presName="sp" presStyleCnt="0"/>
      <dgm:spPr/>
    </dgm:pt>
    <dgm:pt modelId="{DE76C4A8-CB56-485A-8555-388B01515ADB}" type="pres">
      <dgm:prSet presAssocID="{89CD3D0C-C353-4F41-9779-8AA3AA7F69E5}" presName="arrowAndChildren" presStyleCnt="0"/>
      <dgm:spPr/>
    </dgm:pt>
    <dgm:pt modelId="{D0CA30E5-FB86-4039-9202-EFBC21C93966}" type="pres">
      <dgm:prSet presAssocID="{89CD3D0C-C353-4F41-9779-8AA3AA7F69E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668B039-9FCE-45CB-9CF4-E570A7D911CF}" type="pres">
      <dgm:prSet presAssocID="{89CD3D0C-C353-4F41-9779-8AA3AA7F69E5}" presName="arrow" presStyleLbl="node1" presStyleIdx="2" presStyleCnt="3"/>
      <dgm:spPr/>
      <dgm:t>
        <a:bodyPr/>
        <a:lstStyle/>
        <a:p>
          <a:endParaRPr lang="ru-RU"/>
        </a:p>
      </dgm:t>
    </dgm:pt>
    <dgm:pt modelId="{0FC1464A-A648-4B93-907C-A31B36569ED1}" type="pres">
      <dgm:prSet presAssocID="{89CD3D0C-C353-4F41-9779-8AA3AA7F69E5}" presName="descendantArrow" presStyleCnt="0"/>
      <dgm:spPr/>
    </dgm:pt>
    <dgm:pt modelId="{7FA4BDF6-B1D5-48F8-97FB-3C0E1A75FF3D}" type="pres">
      <dgm:prSet presAssocID="{300427E8-62A4-4C58-AEBC-6BA103A72B5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E0F80-478C-4668-9013-628E50B0F68A}" type="presOf" srcId="{89CD3D0C-C353-4F41-9779-8AA3AA7F69E5}" destId="{D0CA30E5-FB86-4039-9202-EFBC21C93966}" srcOrd="0" destOrd="0" presId="urn:microsoft.com/office/officeart/2005/8/layout/process4"/>
    <dgm:cxn modelId="{47C5710A-4850-40A4-AA81-E08ACDDEB76F}" srcId="{AD11229D-93B8-4310-A701-DC9D31F3F0E7}" destId="{89CD3D0C-C353-4F41-9779-8AA3AA7F69E5}" srcOrd="0" destOrd="0" parTransId="{D79567FA-FFB7-42C4-9F79-8B768F5F5599}" sibTransId="{36194B3C-B535-4547-ABD3-44143938F560}"/>
    <dgm:cxn modelId="{5515C56F-EA64-4B8A-809E-776BDB1C5CC5}" srcId="{0BB383D0-FB5A-44C5-868D-216538FCBE05}" destId="{2C0F49AC-603C-4BD3-9CC7-F6DA7566B351}" srcOrd="0" destOrd="0" parTransId="{0270DBD6-3418-48B6-AEB0-5B22BD9E7AB1}" sibTransId="{4EA44251-93B5-436E-81B5-040F01848052}"/>
    <dgm:cxn modelId="{8998583E-E2F3-473C-BCED-69121F469690}" type="presOf" srcId="{2C0F49AC-603C-4BD3-9CC7-F6DA7566B351}" destId="{EF94478F-0299-4F0E-95A7-9878AF777D26}" srcOrd="0" destOrd="0" presId="urn:microsoft.com/office/officeart/2005/8/layout/process4"/>
    <dgm:cxn modelId="{5A7AC684-5753-4B71-90D8-D8BAB441EE85}" srcId="{5CCFD14E-0ED7-4641-AF4F-DF175C85DFFA}" destId="{E8507FB7-AE8A-4DA8-BDD0-6E708B1A50A5}" srcOrd="0" destOrd="0" parTransId="{747C6EA7-F104-44E6-822B-32CE2DD31AFB}" sibTransId="{E04B16BB-4776-430A-B631-E50380409296}"/>
    <dgm:cxn modelId="{228FADF5-9D3B-4E32-AB0D-9308D82ABEE3}" srcId="{89CD3D0C-C353-4F41-9779-8AA3AA7F69E5}" destId="{300427E8-62A4-4C58-AEBC-6BA103A72B50}" srcOrd="0" destOrd="0" parTransId="{B7D5D83C-358F-4600-A260-D0AF8BE63FB9}" sibTransId="{E011C349-044F-4BB5-9EEC-90A8846A8981}"/>
    <dgm:cxn modelId="{D834DA79-4E75-4592-8BC8-1B489F3D3FDD}" type="presOf" srcId="{AD11229D-93B8-4310-A701-DC9D31F3F0E7}" destId="{F1DB3EA3-A40D-40C8-A20D-28F76F1CEEB5}" srcOrd="0" destOrd="0" presId="urn:microsoft.com/office/officeart/2005/8/layout/process4"/>
    <dgm:cxn modelId="{FA38E2FD-C29E-4E29-86F5-95982EAF1997}" srcId="{AD11229D-93B8-4310-A701-DC9D31F3F0E7}" destId="{5CCFD14E-0ED7-4641-AF4F-DF175C85DFFA}" srcOrd="2" destOrd="0" parTransId="{01493876-159E-47C5-AE72-19A5A5181DC9}" sibTransId="{57C46DAA-81D8-4036-9983-DF1DD807D9E9}"/>
    <dgm:cxn modelId="{C39A2F60-3EA8-4757-AFD4-2C87E313627F}" type="presOf" srcId="{5CCFD14E-0ED7-4641-AF4F-DF175C85DFFA}" destId="{67D782AC-E969-4D5B-857F-AC99196E8556}" srcOrd="1" destOrd="0" presId="urn:microsoft.com/office/officeart/2005/8/layout/process4"/>
    <dgm:cxn modelId="{BB13DBEF-D230-4854-A4D7-529D034675FC}" type="presOf" srcId="{89CD3D0C-C353-4F41-9779-8AA3AA7F69E5}" destId="{5668B039-9FCE-45CB-9CF4-E570A7D911CF}" srcOrd="1" destOrd="0" presId="urn:microsoft.com/office/officeart/2005/8/layout/process4"/>
    <dgm:cxn modelId="{D0A1D335-DBE2-4C9B-8100-8C7E5A6A946A}" type="presOf" srcId="{300427E8-62A4-4C58-AEBC-6BA103A72B50}" destId="{7FA4BDF6-B1D5-48F8-97FB-3C0E1A75FF3D}" srcOrd="0" destOrd="0" presId="urn:microsoft.com/office/officeart/2005/8/layout/process4"/>
    <dgm:cxn modelId="{FE715AF3-14A4-472F-B9C5-924FEB822B5E}" srcId="{5CCFD14E-0ED7-4641-AF4F-DF175C85DFFA}" destId="{AAD13D70-2C96-400D-BA62-C2131D689C94}" srcOrd="1" destOrd="0" parTransId="{86D33C3E-D06A-42C0-95BD-07FBB322781C}" sibTransId="{2358F123-D838-4134-8552-BBCCC8EE42C5}"/>
    <dgm:cxn modelId="{EF779053-6D98-4D5C-B412-AD6F1E80C676}" type="presOf" srcId="{AAD13D70-2C96-400D-BA62-C2131D689C94}" destId="{0EEA9445-EB37-4B63-AC32-8DCF2C1D81C1}" srcOrd="0" destOrd="0" presId="urn:microsoft.com/office/officeart/2005/8/layout/process4"/>
    <dgm:cxn modelId="{FA46885A-036D-410D-8B7B-C4F4A85BF8BC}" srcId="{AD11229D-93B8-4310-A701-DC9D31F3F0E7}" destId="{0BB383D0-FB5A-44C5-868D-216538FCBE05}" srcOrd="1" destOrd="0" parTransId="{E3E66472-8E10-47BE-8F7B-4F24559AD5E3}" sibTransId="{DC89B0D9-85FE-4DA2-8B6C-78A1E99CF0A8}"/>
    <dgm:cxn modelId="{DA6D5BEA-7B0F-432B-9C40-F6A8A656D07D}" type="presOf" srcId="{0BB383D0-FB5A-44C5-868D-216538FCBE05}" destId="{92CA71EB-A357-42C9-B0FF-BFCCA6726965}" srcOrd="0" destOrd="0" presId="urn:microsoft.com/office/officeart/2005/8/layout/process4"/>
    <dgm:cxn modelId="{29A9B569-7C43-48C1-9733-E9A1BEC94ABB}" type="presOf" srcId="{5CCFD14E-0ED7-4641-AF4F-DF175C85DFFA}" destId="{A214486C-EC12-48C4-977C-F1BD546BC2EF}" srcOrd="0" destOrd="0" presId="urn:microsoft.com/office/officeart/2005/8/layout/process4"/>
    <dgm:cxn modelId="{A721AE74-DD30-4DEF-BDE2-F50BD4DC3FB3}" type="presOf" srcId="{E8507FB7-AE8A-4DA8-BDD0-6E708B1A50A5}" destId="{61F235E1-A18D-4A89-9CAA-44A07DEB4D78}" srcOrd="0" destOrd="0" presId="urn:microsoft.com/office/officeart/2005/8/layout/process4"/>
    <dgm:cxn modelId="{7CA92E07-8589-450A-80AB-9E9214E7C084}" type="presOf" srcId="{0BB383D0-FB5A-44C5-868D-216538FCBE05}" destId="{423A9A0F-E754-42AA-9385-84DF1B6D6B45}" srcOrd="1" destOrd="0" presId="urn:microsoft.com/office/officeart/2005/8/layout/process4"/>
    <dgm:cxn modelId="{E1ABAF8F-2198-4372-953C-0AE7575A312C}" type="presParOf" srcId="{F1DB3EA3-A40D-40C8-A20D-28F76F1CEEB5}" destId="{8316BB89-9295-4F86-BD04-5E179BF0E5B2}" srcOrd="0" destOrd="0" presId="urn:microsoft.com/office/officeart/2005/8/layout/process4"/>
    <dgm:cxn modelId="{4ED3DC94-E7AC-4208-AE09-35FA48920EBF}" type="presParOf" srcId="{8316BB89-9295-4F86-BD04-5E179BF0E5B2}" destId="{A214486C-EC12-48C4-977C-F1BD546BC2EF}" srcOrd="0" destOrd="0" presId="urn:microsoft.com/office/officeart/2005/8/layout/process4"/>
    <dgm:cxn modelId="{8372E450-578C-4A42-A0FE-0D91C9FC3DBC}" type="presParOf" srcId="{8316BB89-9295-4F86-BD04-5E179BF0E5B2}" destId="{67D782AC-E969-4D5B-857F-AC99196E8556}" srcOrd="1" destOrd="0" presId="urn:microsoft.com/office/officeart/2005/8/layout/process4"/>
    <dgm:cxn modelId="{3445E3F7-A622-4BF2-BCC9-380278807F32}" type="presParOf" srcId="{8316BB89-9295-4F86-BD04-5E179BF0E5B2}" destId="{8714156F-B016-4B83-A518-8BCABC0906BF}" srcOrd="2" destOrd="0" presId="urn:microsoft.com/office/officeart/2005/8/layout/process4"/>
    <dgm:cxn modelId="{CB86B7E8-7B5F-428E-837C-9CF319E43FD8}" type="presParOf" srcId="{8714156F-B016-4B83-A518-8BCABC0906BF}" destId="{61F235E1-A18D-4A89-9CAA-44A07DEB4D78}" srcOrd="0" destOrd="0" presId="urn:microsoft.com/office/officeart/2005/8/layout/process4"/>
    <dgm:cxn modelId="{096FECC3-7A8F-4B0D-BE65-4241CC5BF36A}" type="presParOf" srcId="{8714156F-B016-4B83-A518-8BCABC0906BF}" destId="{0EEA9445-EB37-4B63-AC32-8DCF2C1D81C1}" srcOrd="1" destOrd="0" presId="urn:microsoft.com/office/officeart/2005/8/layout/process4"/>
    <dgm:cxn modelId="{B03FEE14-B68B-4A04-8903-0CC6B3CA6D8F}" type="presParOf" srcId="{F1DB3EA3-A40D-40C8-A20D-28F76F1CEEB5}" destId="{57FB0FF0-89BF-47CB-86A6-1AF3BC996959}" srcOrd="1" destOrd="0" presId="urn:microsoft.com/office/officeart/2005/8/layout/process4"/>
    <dgm:cxn modelId="{DA0DFA51-3876-4F33-A006-2555BEBB6DB6}" type="presParOf" srcId="{F1DB3EA3-A40D-40C8-A20D-28F76F1CEEB5}" destId="{F03A462E-59B2-4FA1-A682-69C9393FD0B3}" srcOrd="2" destOrd="0" presId="urn:microsoft.com/office/officeart/2005/8/layout/process4"/>
    <dgm:cxn modelId="{7057F71A-39C5-4345-9AB8-B306B1E7D76F}" type="presParOf" srcId="{F03A462E-59B2-4FA1-A682-69C9393FD0B3}" destId="{92CA71EB-A357-42C9-B0FF-BFCCA6726965}" srcOrd="0" destOrd="0" presId="urn:microsoft.com/office/officeart/2005/8/layout/process4"/>
    <dgm:cxn modelId="{450C5417-7186-4E10-9F97-017EA21A689C}" type="presParOf" srcId="{F03A462E-59B2-4FA1-A682-69C9393FD0B3}" destId="{423A9A0F-E754-42AA-9385-84DF1B6D6B45}" srcOrd="1" destOrd="0" presId="urn:microsoft.com/office/officeart/2005/8/layout/process4"/>
    <dgm:cxn modelId="{756C9FCF-7EF8-40DF-85D1-7BB17D45FEE0}" type="presParOf" srcId="{F03A462E-59B2-4FA1-A682-69C9393FD0B3}" destId="{6AE38754-2028-46D4-AE20-8854B7395145}" srcOrd="2" destOrd="0" presId="urn:microsoft.com/office/officeart/2005/8/layout/process4"/>
    <dgm:cxn modelId="{7DEDEB4A-2CAC-42F9-A343-E90FC1445446}" type="presParOf" srcId="{6AE38754-2028-46D4-AE20-8854B7395145}" destId="{EF94478F-0299-4F0E-95A7-9878AF777D26}" srcOrd="0" destOrd="0" presId="urn:microsoft.com/office/officeart/2005/8/layout/process4"/>
    <dgm:cxn modelId="{B9529A98-306D-4AAA-9F38-00AC54BB4B10}" type="presParOf" srcId="{F1DB3EA3-A40D-40C8-A20D-28F76F1CEEB5}" destId="{68513E9E-03B8-4EF1-B305-FFD644E60CCB}" srcOrd="3" destOrd="0" presId="urn:microsoft.com/office/officeart/2005/8/layout/process4"/>
    <dgm:cxn modelId="{300D2EC4-A1A9-42C5-8A1D-382E9BD8CCC8}" type="presParOf" srcId="{F1DB3EA3-A40D-40C8-A20D-28F76F1CEEB5}" destId="{DE76C4A8-CB56-485A-8555-388B01515ADB}" srcOrd="4" destOrd="0" presId="urn:microsoft.com/office/officeart/2005/8/layout/process4"/>
    <dgm:cxn modelId="{C2F57446-E706-4D22-91D1-BEC6B9EBED91}" type="presParOf" srcId="{DE76C4A8-CB56-485A-8555-388B01515ADB}" destId="{D0CA30E5-FB86-4039-9202-EFBC21C93966}" srcOrd="0" destOrd="0" presId="urn:microsoft.com/office/officeart/2005/8/layout/process4"/>
    <dgm:cxn modelId="{7B9284F2-A12A-4EBC-9920-A1C07444E7D0}" type="presParOf" srcId="{DE76C4A8-CB56-485A-8555-388B01515ADB}" destId="{5668B039-9FCE-45CB-9CF4-E570A7D911CF}" srcOrd="1" destOrd="0" presId="urn:microsoft.com/office/officeart/2005/8/layout/process4"/>
    <dgm:cxn modelId="{8376BA21-2A54-4BA3-8011-D0033E9EF7D2}" type="presParOf" srcId="{DE76C4A8-CB56-485A-8555-388B01515ADB}" destId="{0FC1464A-A648-4B93-907C-A31B36569ED1}" srcOrd="2" destOrd="0" presId="urn:microsoft.com/office/officeart/2005/8/layout/process4"/>
    <dgm:cxn modelId="{71D98B50-FB83-404B-8BA9-65B6A18D263E}" type="presParOf" srcId="{0FC1464A-A648-4B93-907C-A31B36569ED1}" destId="{7FA4BDF6-B1D5-48F8-97FB-3C0E1A75FF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4BABE-076B-4E5B-8EF5-21DF9BD5D135}">
      <dsp:nvSpPr>
        <dsp:cNvPr id="0" name=""/>
        <dsp:cNvSpPr/>
      </dsp:nvSpPr>
      <dsp:spPr>
        <a:xfrm>
          <a:off x="0" y="2656007"/>
          <a:ext cx="7488832" cy="871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56007"/>
        <a:ext cx="7488832" cy="470750"/>
      </dsp:txXfrm>
    </dsp:sp>
    <dsp:sp modelId="{AF0F74F1-B034-47FD-BFE4-0D75BEB518F4}">
      <dsp:nvSpPr>
        <dsp:cNvPr id="0" name=""/>
        <dsp:cNvSpPr/>
      </dsp:nvSpPr>
      <dsp:spPr>
        <a:xfrm>
          <a:off x="0" y="3109323"/>
          <a:ext cx="3744416" cy="4010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Дидактическая игра « собери наземный транспорт»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09323"/>
        <a:ext cx="3744416" cy="401010"/>
      </dsp:txXfrm>
    </dsp:sp>
    <dsp:sp modelId="{86897415-6EA7-4A84-BC33-ED7CA596D338}">
      <dsp:nvSpPr>
        <dsp:cNvPr id="0" name=""/>
        <dsp:cNvSpPr/>
      </dsp:nvSpPr>
      <dsp:spPr>
        <a:xfrm>
          <a:off x="3744416" y="3109323"/>
          <a:ext cx="3744416" cy="401010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Сюжетно –ролевая игра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«Автобус»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3109323"/>
        <a:ext cx="3744416" cy="401010"/>
      </dsp:txXfrm>
    </dsp:sp>
    <dsp:sp modelId="{ED12F8B2-F310-4A4D-B47A-417CF3CDC205}">
      <dsp:nvSpPr>
        <dsp:cNvPr id="0" name=""/>
        <dsp:cNvSpPr/>
      </dsp:nvSpPr>
      <dsp:spPr>
        <a:xfrm rot="10800000">
          <a:off x="0" y="1328315"/>
          <a:ext cx="7488832" cy="134076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28315"/>
        <a:ext cx="7488832" cy="470609"/>
      </dsp:txXfrm>
    </dsp:sp>
    <dsp:sp modelId="{085E8522-CB01-4758-A49F-47CB5CEBB58F}">
      <dsp:nvSpPr>
        <dsp:cNvPr id="0" name=""/>
        <dsp:cNvSpPr/>
      </dsp:nvSpPr>
      <dsp:spPr>
        <a:xfrm>
          <a:off x="0" y="1798925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Наблюдение за машиной которая привезла продукты.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98925"/>
        <a:ext cx="3744416" cy="400889"/>
      </dsp:txXfrm>
    </dsp:sp>
    <dsp:sp modelId="{CFE3C4A9-1681-41D1-8D78-DC99AFAFC8CB}">
      <dsp:nvSpPr>
        <dsp:cNvPr id="0" name=""/>
        <dsp:cNvSpPr/>
      </dsp:nvSpPr>
      <dsp:spPr>
        <a:xfrm>
          <a:off x="3744416" y="1798925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Подвижные игры.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1798925"/>
        <a:ext cx="3744416" cy="400889"/>
      </dsp:txXfrm>
    </dsp:sp>
    <dsp:sp modelId="{15BD58D1-9DF0-450D-8DBB-2920107D6DAD}">
      <dsp:nvSpPr>
        <dsp:cNvPr id="0" name=""/>
        <dsp:cNvSpPr/>
      </dsp:nvSpPr>
      <dsp:spPr>
        <a:xfrm rot="10800000">
          <a:off x="0" y="0"/>
          <a:ext cx="7488832" cy="134076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488832" cy="470609"/>
      </dsp:txXfrm>
    </dsp:sp>
    <dsp:sp modelId="{D7BDB0E4-F729-4FC9-81F1-E5006FC88B58}">
      <dsp:nvSpPr>
        <dsp:cNvPr id="0" name=""/>
        <dsp:cNvSpPr/>
      </dsp:nvSpPr>
      <dsp:spPr>
        <a:xfrm>
          <a:off x="0" y="471233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Коммуникация. Наземный транспорт.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1233"/>
        <a:ext cx="3744416" cy="400889"/>
      </dsp:txXfrm>
    </dsp:sp>
    <dsp:sp modelId="{A7C120F0-A419-4721-9423-AA2145F28F05}">
      <dsp:nvSpPr>
        <dsp:cNvPr id="0" name=""/>
        <dsp:cNvSpPr/>
      </dsp:nvSpPr>
      <dsp:spPr>
        <a:xfrm>
          <a:off x="3744416" y="471233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Художественное творчество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Рисование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471233"/>
        <a:ext cx="3744416" cy="400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4BABE-076B-4E5B-8EF5-21DF9BD5D135}">
      <dsp:nvSpPr>
        <dsp:cNvPr id="0" name=""/>
        <dsp:cNvSpPr/>
      </dsp:nvSpPr>
      <dsp:spPr>
        <a:xfrm>
          <a:off x="0" y="2656007"/>
          <a:ext cx="7488832" cy="871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56007"/>
        <a:ext cx="7488832" cy="470750"/>
      </dsp:txXfrm>
    </dsp:sp>
    <dsp:sp modelId="{AF0F74F1-B034-47FD-BFE4-0D75BEB518F4}">
      <dsp:nvSpPr>
        <dsp:cNvPr id="0" name=""/>
        <dsp:cNvSpPr/>
      </dsp:nvSpPr>
      <dsp:spPr>
        <a:xfrm>
          <a:off x="0" y="3109323"/>
          <a:ext cx="3744416" cy="4010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Сюжетно –ролевая игра «Путешествие на корабле»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09323"/>
        <a:ext cx="3744416" cy="401010"/>
      </dsp:txXfrm>
    </dsp:sp>
    <dsp:sp modelId="{86897415-6EA7-4A84-BC33-ED7CA596D338}">
      <dsp:nvSpPr>
        <dsp:cNvPr id="0" name=""/>
        <dsp:cNvSpPr/>
      </dsp:nvSpPr>
      <dsp:spPr>
        <a:xfrm>
          <a:off x="3744416" y="3109323"/>
          <a:ext cx="3744416" cy="401010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3109323"/>
        <a:ext cx="3744416" cy="401010"/>
      </dsp:txXfrm>
    </dsp:sp>
    <dsp:sp modelId="{ED12F8B2-F310-4A4D-B47A-417CF3CDC205}">
      <dsp:nvSpPr>
        <dsp:cNvPr id="0" name=""/>
        <dsp:cNvSpPr/>
      </dsp:nvSpPr>
      <dsp:spPr>
        <a:xfrm rot="10800000">
          <a:off x="0" y="1328315"/>
          <a:ext cx="7488832" cy="134076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28315"/>
        <a:ext cx="7488832" cy="470609"/>
      </dsp:txXfrm>
    </dsp:sp>
    <dsp:sp modelId="{085E8522-CB01-4758-A49F-47CB5CEBB58F}">
      <dsp:nvSpPr>
        <dsp:cNvPr id="0" name=""/>
        <dsp:cNvSpPr/>
      </dsp:nvSpPr>
      <dsp:spPr>
        <a:xfrm>
          <a:off x="1116" y="1800200"/>
          <a:ext cx="3888448" cy="544905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Аппликация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6" y="1800200"/>
        <a:ext cx="3888448" cy="544905"/>
      </dsp:txXfrm>
    </dsp:sp>
    <dsp:sp modelId="{CFE3C4A9-1681-41D1-8D78-DC99AFAFC8CB}">
      <dsp:nvSpPr>
        <dsp:cNvPr id="0" name=""/>
        <dsp:cNvSpPr/>
      </dsp:nvSpPr>
      <dsp:spPr>
        <a:xfrm>
          <a:off x="3889565" y="1798925"/>
          <a:ext cx="3598149" cy="400889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Кем быть? Профессии на транспорте.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9565" y="1798925"/>
        <a:ext cx="3598149" cy="400889"/>
      </dsp:txXfrm>
    </dsp:sp>
    <dsp:sp modelId="{15BD58D1-9DF0-450D-8DBB-2920107D6DAD}">
      <dsp:nvSpPr>
        <dsp:cNvPr id="0" name=""/>
        <dsp:cNvSpPr/>
      </dsp:nvSpPr>
      <dsp:spPr>
        <a:xfrm rot="10800000">
          <a:off x="0" y="0"/>
          <a:ext cx="7488832" cy="134076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488832" cy="470609"/>
      </dsp:txXfrm>
    </dsp:sp>
    <dsp:sp modelId="{D7BDB0E4-F729-4FC9-81F1-E5006FC88B58}">
      <dsp:nvSpPr>
        <dsp:cNvPr id="0" name=""/>
        <dsp:cNvSpPr/>
      </dsp:nvSpPr>
      <dsp:spPr>
        <a:xfrm>
          <a:off x="0" y="471233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Беседа о водном транспорте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1233"/>
        <a:ext cx="3744416" cy="400889"/>
      </dsp:txXfrm>
    </dsp:sp>
    <dsp:sp modelId="{A7C120F0-A419-4721-9423-AA2145F28F05}">
      <dsp:nvSpPr>
        <dsp:cNvPr id="0" name=""/>
        <dsp:cNvSpPr/>
      </dsp:nvSpPr>
      <dsp:spPr>
        <a:xfrm>
          <a:off x="3744416" y="471233"/>
          <a:ext cx="3744416" cy="4008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Дидактическая игра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471233"/>
        <a:ext cx="3744416" cy="4008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782AC-E969-4D5B-857F-AC99196E8556}">
      <dsp:nvSpPr>
        <dsp:cNvPr id="0" name=""/>
        <dsp:cNvSpPr/>
      </dsp:nvSpPr>
      <dsp:spPr>
        <a:xfrm>
          <a:off x="0" y="2547598"/>
          <a:ext cx="7848872" cy="836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47598"/>
        <a:ext cx="7848872" cy="451536"/>
      </dsp:txXfrm>
    </dsp:sp>
    <dsp:sp modelId="{61F235E1-A18D-4A89-9CAA-44A07DEB4D78}">
      <dsp:nvSpPr>
        <dsp:cNvPr id="0" name=""/>
        <dsp:cNvSpPr/>
      </dsp:nvSpPr>
      <dsp:spPr>
        <a:xfrm>
          <a:off x="0" y="2982411"/>
          <a:ext cx="3924435" cy="3846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Сюжетно-ролевая игра «Железнодорожный вокзал»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82411"/>
        <a:ext cx="3924435" cy="384642"/>
      </dsp:txXfrm>
    </dsp:sp>
    <dsp:sp modelId="{0EEA9445-EB37-4B63-AC32-8DCF2C1D81C1}">
      <dsp:nvSpPr>
        <dsp:cNvPr id="0" name=""/>
        <dsp:cNvSpPr/>
      </dsp:nvSpPr>
      <dsp:spPr>
        <a:xfrm>
          <a:off x="3924436" y="2982411"/>
          <a:ext cx="3924435" cy="384642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Железная дорога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436" y="2982411"/>
        <a:ext cx="3924435" cy="384642"/>
      </dsp:txXfrm>
    </dsp:sp>
    <dsp:sp modelId="{423A9A0F-E754-42AA-9385-84DF1B6D6B45}">
      <dsp:nvSpPr>
        <dsp:cNvPr id="0" name=""/>
        <dsp:cNvSpPr/>
      </dsp:nvSpPr>
      <dsp:spPr>
        <a:xfrm rot="10800000">
          <a:off x="0" y="1274098"/>
          <a:ext cx="7848872" cy="1286043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74098"/>
        <a:ext cx="7848872" cy="451401"/>
      </dsp:txXfrm>
    </dsp:sp>
    <dsp:sp modelId="{EF94478F-0299-4F0E-95A7-9878AF777D26}">
      <dsp:nvSpPr>
        <dsp:cNvPr id="0" name=""/>
        <dsp:cNvSpPr/>
      </dsp:nvSpPr>
      <dsp:spPr>
        <a:xfrm>
          <a:off x="0" y="1725499"/>
          <a:ext cx="3924435" cy="384526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Познание. Составляем машины из геометрических фигур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5499"/>
        <a:ext cx="3924435" cy="384526"/>
      </dsp:txXfrm>
    </dsp:sp>
    <dsp:sp modelId="{06BC10D6-8D46-495E-92F3-C7A24E17B7B0}">
      <dsp:nvSpPr>
        <dsp:cNvPr id="0" name=""/>
        <dsp:cNvSpPr/>
      </dsp:nvSpPr>
      <dsp:spPr>
        <a:xfrm>
          <a:off x="3924436" y="1725499"/>
          <a:ext cx="3924435" cy="384526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Развивающая игра «лабиринт»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436" y="1725499"/>
        <a:ext cx="3924435" cy="384526"/>
      </dsp:txXfrm>
    </dsp:sp>
    <dsp:sp modelId="{A8DFA150-F2A0-4ED4-BA5F-5125BFC44998}">
      <dsp:nvSpPr>
        <dsp:cNvPr id="0" name=""/>
        <dsp:cNvSpPr/>
      </dsp:nvSpPr>
      <dsp:spPr>
        <a:xfrm rot="10800000">
          <a:off x="0" y="598"/>
          <a:ext cx="7848872" cy="128604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Беседа о железнодорожном транспорте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598"/>
        <a:ext cx="7848872" cy="12860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782AC-E969-4D5B-857F-AC99196E8556}">
      <dsp:nvSpPr>
        <dsp:cNvPr id="0" name=""/>
        <dsp:cNvSpPr/>
      </dsp:nvSpPr>
      <dsp:spPr>
        <a:xfrm>
          <a:off x="0" y="4119521"/>
          <a:ext cx="7848872" cy="1352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19521"/>
        <a:ext cx="7848872" cy="730144"/>
      </dsp:txXfrm>
    </dsp:sp>
    <dsp:sp modelId="{61F235E1-A18D-4A89-9CAA-44A07DEB4D78}">
      <dsp:nvSpPr>
        <dsp:cNvPr id="0" name=""/>
        <dsp:cNvSpPr/>
      </dsp:nvSpPr>
      <dsp:spPr>
        <a:xfrm>
          <a:off x="0" y="4822623"/>
          <a:ext cx="3924435" cy="6219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Дидактические игры.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22623"/>
        <a:ext cx="3924435" cy="621974"/>
      </dsp:txXfrm>
    </dsp:sp>
    <dsp:sp modelId="{0EEA9445-EB37-4B63-AC32-8DCF2C1D81C1}">
      <dsp:nvSpPr>
        <dsp:cNvPr id="0" name=""/>
        <dsp:cNvSpPr/>
      </dsp:nvSpPr>
      <dsp:spPr>
        <a:xfrm>
          <a:off x="3924436" y="4822623"/>
          <a:ext cx="3924435" cy="621974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436" y="4822623"/>
        <a:ext cx="3924435" cy="621974"/>
      </dsp:txXfrm>
    </dsp:sp>
    <dsp:sp modelId="{423A9A0F-E754-42AA-9385-84DF1B6D6B45}">
      <dsp:nvSpPr>
        <dsp:cNvPr id="0" name=""/>
        <dsp:cNvSpPr/>
      </dsp:nvSpPr>
      <dsp:spPr>
        <a:xfrm rot="10800000">
          <a:off x="0" y="2060244"/>
          <a:ext cx="7848872" cy="207955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60244"/>
        <a:ext cx="7848872" cy="729925"/>
      </dsp:txXfrm>
    </dsp:sp>
    <dsp:sp modelId="{EF94478F-0299-4F0E-95A7-9878AF777D26}">
      <dsp:nvSpPr>
        <dsp:cNvPr id="0" name=""/>
        <dsp:cNvSpPr/>
      </dsp:nvSpPr>
      <dsp:spPr>
        <a:xfrm>
          <a:off x="0" y="2790169"/>
          <a:ext cx="3924435" cy="621788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Конструирование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Оригами  « Воздушный транспорт»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90169"/>
        <a:ext cx="3924435" cy="621788"/>
      </dsp:txXfrm>
    </dsp:sp>
    <dsp:sp modelId="{06BC10D6-8D46-495E-92F3-C7A24E17B7B0}">
      <dsp:nvSpPr>
        <dsp:cNvPr id="0" name=""/>
        <dsp:cNvSpPr/>
      </dsp:nvSpPr>
      <dsp:spPr>
        <a:xfrm>
          <a:off x="3924436" y="2790169"/>
          <a:ext cx="3924435" cy="621788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Экспериментирование « Что из чего?»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436" y="2790169"/>
        <a:ext cx="3924435" cy="621788"/>
      </dsp:txXfrm>
    </dsp:sp>
    <dsp:sp modelId="{5668B039-9FCE-45CB-9CF4-E570A7D911CF}">
      <dsp:nvSpPr>
        <dsp:cNvPr id="0" name=""/>
        <dsp:cNvSpPr/>
      </dsp:nvSpPr>
      <dsp:spPr>
        <a:xfrm rot="10800000">
          <a:off x="0" y="967"/>
          <a:ext cx="7848872" cy="207955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67"/>
        <a:ext cx="7848872" cy="729925"/>
      </dsp:txXfrm>
    </dsp:sp>
    <dsp:sp modelId="{7FA4BDF6-B1D5-48F8-97FB-3C0E1A75FF3D}">
      <dsp:nvSpPr>
        <dsp:cNvPr id="0" name=""/>
        <dsp:cNvSpPr/>
      </dsp:nvSpPr>
      <dsp:spPr>
        <a:xfrm>
          <a:off x="0" y="730892"/>
          <a:ext cx="7848872" cy="62178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Беседа о воздушном  транспорте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30892"/>
        <a:ext cx="7848872" cy="6217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782AC-E969-4D5B-857F-AC99196E8556}">
      <dsp:nvSpPr>
        <dsp:cNvPr id="0" name=""/>
        <dsp:cNvSpPr/>
      </dsp:nvSpPr>
      <dsp:spPr>
        <a:xfrm>
          <a:off x="0" y="2872824"/>
          <a:ext cx="7848872" cy="942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самостоятельной деятельности.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72824"/>
        <a:ext cx="7848872" cy="509179"/>
      </dsp:txXfrm>
    </dsp:sp>
    <dsp:sp modelId="{61F235E1-A18D-4A89-9CAA-44A07DEB4D78}">
      <dsp:nvSpPr>
        <dsp:cNvPr id="0" name=""/>
        <dsp:cNvSpPr/>
      </dsp:nvSpPr>
      <dsp:spPr>
        <a:xfrm>
          <a:off x="0" y="3363145"/>
          <a:ext cx="3924435" cy="4337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Дидактическая игра « Кто чем управляет?»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63145"/>
        <a:ext cx="3924435" cy="433745"/>
      </dsp:txXfrm>
    </dsp:sp>
    <dsp:sp modelId="{0EEA9445-EB37-4B63-AC32-8DCF2C1D81C1}">
      <dsp:nvSpPr>
        <dsp:cNvPr id="0" name=""/>
        <dsp:cNvSpPr/>
      </dsp:nvSpPr>
      <dsp:spPr>
        <a:xfrm>
          <a:off x="3924436" y="3363145"/>
          <a:ext cx="3924435" cy="433745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Умные машины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4436" y="3363145"/>
        <a:ext cx="3924435" cy="433745"/>
      </dsp:txXfrm>
    </dsp:sp>
    <dsp:sp modelId="{423A9A0F-E754-42AA-9385-84DF1B6D6B45}">
      <dsp:nvSpPr>
        <dsp:cNvPr id="0" name=""/>
        <dsp:cNvSpPr/>
      </dsp:nvSpPr>
      <dsp:spPr>
        <a:xfrm rot="10800000">
          <a:off x="0" y="1436749"/>
          <a:ext cx="7848872" cy="145021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36749"/>
        <a:ext cx="7848872" cy="509026"/>
      </dsp:txXfrm>
    </dsp:sp>
    <dsp:sp modelId="{EF94478F-0299-4F0E-95A7-9878AF777D26}">
      <dsp:nvSpPr>
        <dsp:cNvPr id="0" name=""/>
        <dsp:cNvSpPr/>
      </dsp:nvSpPr>
      <dsp:spPr>
        <a:xfrm>
          <a:off x="0" y="1945776"/>
          <a:ext cx="7848872" cy="433615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Чтение «От  кареты до ракеты»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Беседа о истории транспорта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45776"/>
        <a:ext cx="7848872" cy="433615"/>
      </dsp:txXfrm>
    </dsp:sp>
    <dsp:sp modelId="{5668B039-9FCE-45CB-9CF4-E570A7D911CF}">
      <dsp:nvSpPr>
        <dsp:cNvPr id="0" name=""/>
        <dsp:cNvSpPr/>
      </dsp:nvSpPr>
      <dsp:spPr>
        <a:xfrm rot="10800000">
          <a:off x="0" y="674"/>
          <a:ext cx="7848872" cy="145021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режимные моменты.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74"/>
        <a:ext cx="7848872" cy="509026"/>
      </dsp:txXfrm>
    </dsp:sp>
    <dsp:sp modelId="{7FA4BDF6-B1D5-48F8-97FB-3C0E1A75FF3D}">
      <dsp:nvSpPr>
        <dsp:cNvPr id="0" name=""/>
        <dsp:cNvSpPr/>
      </dsp:nvSpPr>
      <dsp:spPr>
        <a:xfrm>
          <a:off x="0" y="509701"/>
          <a:ext cx="7848872" cy="4336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Викторина « Едем, плывём, летим» ( итоговое)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9701"/>
        <a:ext cx="7848872" cy="43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 РАБОТЫ ПО РЕАЛИЗАЦИИ СИСТЕМНО –ДЕЯТЕЛЬНОСТНОГО ПОДХОДА ДЛЯ ДЕТЕЙ С  ОНР </a:t>
            </a:r>
            <a:br>
              <a:rPr lang="ru-RU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b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транспорт»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2257425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  <a:p>
            <a:endParaRPr lang="ru-RU" dirty="0">
              <a:latin typeface="Franklin Gothic Medium" pitchFamily="34" charset="0"/>
            </a:endParaRPr>
          </a:p>
        </p:txBody>
      </p:sp>
      <p:pic>
        <p:nvPicPr>
          <p:cNvPr id="4" name="Picture 3" descr="kids%20corp%20logo1"/>
          <p:cNvPicPr>
            <a:picLocks noChangeAspect="1" noChangeArrowheads="1"/>
          </p:cNvPicPr>
          <p:nvPr/>
        </p:nvPicPr>
        <p:blipFill>
          <a:blip r:embed="rId2" cstate="print"/>
          <a:srcRect l="162" t="24033"/>
          <a:stretch>
            <a:fillRect/>
          </a:stretch>
        </p:blipFill>
        <p:spPr bwMode="auto">
          <a:xfrm>
            <a:off x="508774" y="2780928"/>
            <a:ext cx="7880350" cy="35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60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5558"/>
            <a:ext cx="7643192" cy="88717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чём можно доехать до любого уголка нашей страны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149080"/>
            <a:ext cx="750952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показывает детям глобус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Обращает внимание 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что наша страна на глобусе очень большая, показывает где мы живём. А как вы думаете  как можно добраться до каждого уголка нашей страны? (Дети предлагают варианты).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-2939916" y="2983455"/>
            <a:ext cx="6703021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SAM_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105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Новая папка\SAM_0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1543"/>
            <a:ext cx="3645084" cy="27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335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126858"/>
              </p:ext>
            </p:extLst>
          </p:nvPr>
        </p:nvGraphicFramePr>
        <p:xfrm>
          <a:off x="1403648" y="188640"/>
          <a:ext cx="74888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6200000">
            <a:off x="-2964160" y="3119140"/>
            <a:ext cx="6703021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00506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Новая папка\SAM_07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191464" y="4402058"/>
            <a:ext cx="2598017" cy="194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-3007759" y="3051298"/>
            <a:ext cx="6838707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759983"/>
              </p:ext>
            </p:extLst>
          </p:nvPr>
        </p:nvGraphicFramePr>
        <p:xfrm>
          <a:off x="1403648" y="188640"/>
          <a:ext cx="74888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Новая папка\SAM_0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Новая папка\SAM_06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60373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647357487"/>
              </p:ext>
            </p:extLst>
          </p:nvPr>
        </p:nvGraphicFramePr>
        <p:xfrm>
          <a:off x="1115616" y="332656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6200000">
            <a:off x="-3007759" y="3051298"/>
            <a:ext cx="6838707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Новая папка\SAM_0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93305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Desktop\Новая папка\SAM_07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9501"/>
            <a:ext cx="3249809" cy="2437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88402794"/>
              </p:ext>
            </p:extLst>
          </p:nvPr>
        </p:nvGraphicFramePr>
        <p:xfrm>
          <a:off x="1115616" y="332656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6200000">
            <a:off x="-3007759" y="3051298"/>
            <a:ext cx="6838707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823848474"/>
              </p:ext>
            </p:extLst>
          </p:nvPr>
        </p:nvGraphicFramePr>
        <p:xfrm>
          <a:off x="1115616" y="332656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6200000">
            <a:off x="-3007759" y="3051298"/>
            <a:ext cx="6838707" cy="774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SAM_0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6960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Новая папка\SAM_06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0635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263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ОПЫТ РАБОТЫ ПО РЕАЛИЗАЦИИ СИСТЕМНО –ДЕЯТЕЛЬНОСТНОГО ПОДХОДА ДЛЯ ДЕТЕЙ С  ОНР  подготовительная группа  Тема «транспорт»</vt:lpstr>
      <vt:lpstr>На чём можно доехать до любого уголка нашей страны.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РЕАЛИЗАЦИИ СИСТЕМНО –ДЕЯТЕЛЬНОСТНОГО ПОДХОДА ДЛЯ ДЕТЕЙ С  ОНР МЛАДШЕГО ВОЗРАСТ </dc:title>
  <dc:creator>user</dc:creator>
  <cp:lastModifiedBy>user</cp:lastModifiedBy>
  <cp:revision>29</cp:revision>
  <dcterms:created xsi:type="dcterms:W3CDTF">2013-10-22T10:34:22Z</dcterms:created>
  <dcterms:modified xsi:type="dcterms:W3CDTF">2014-02-12T14:08:06Z</dcterms:modified>
</cp:coreProperties>
</file>