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65" r:id="rId8"/>
    <p:sldId id="266" r:id="rId9"/>
    <p:sldId id="267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F89017-AFF9-4DEA-969F-1CE5A5B08D4D}" type="datetimeFigureOut">
              <a:rPr lang="ru-RU" smtClean="0"/>
              <a:pPr/>
              <a:t>30.01.2011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707D89-D8A7-40A2-885F-C7460D4B0C2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урока математики </a:t>
            </a:r>
            <a:br>
              <a:rPr lang="ru-RU" dirty="0" smtClean="0"/>
            </a:br>
            <a:r>
              <a:rPr lang="ru-RU" dirty="0" smtClean="0"/>
              <a:t>Тема: «Умножение</a:t>
            </a:r>
            <a:br>
              <a:rPr lang="ru-RU" dirty="0" smtClean="0"/>
            </a:br>
            <a:r>
              <a:rPr lang="ru-RU" dirty="0" smtClean="0"/>
              <a:t> на 0 и на 1»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Класс:  2</a:t>
            </a:r>
          </a:p>
          <a:p>
            <a:r>
              <a:rPr lang="ru-RU" dirty="0" smtClean="0"/>
              <a:t>Учитель:  </a:t>
            </a:r>
            <a:r>
              <a:rPr lang="ru-RU" dirty="0" err="1" smtClean="0"/>
              <a:t>Золина</a:t>
            </a:r>
            <a:r>
              <a:rPr lang="ru-RU" dirty="0" smtClean="0"/>
              <a:t> Надежда Александровна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Аксубаевска</a:t>
            </a:r>
            <a:r>
              <a:rPr lang="ru-RU" dirty="0" smtClean="0"/>
              <a:t> средняя школа №2»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lvl="8">
              <a:buNone/>
            </a:pPr>
            <a:r>
              <a:rPr lang="en-US" sz="8000" b="1" dirty="0" smtClean="0">
                <a:latin typeface="Aharoni" pitchFamily="2" charset="-79"/>
                <a:cs typeface="Aharoni" pitchFamily="2" charset="-79"/>
              </a:rPr>
              <a:t>a*1=1*a=a</a:t>
            </a:r>
          </a:p>
          <a:p>
            <a:pPr lvl="8">
              <a:buNone/>
            </a:pPr>
            <a:r>
              <a:rPr lang="en-US" sz="8000" b="1" dirty="0" smtClean="0">
                <a:latin typeface="Aharoni" pitchFamily="2" charset="-79"/>
                <a:cs typeface="Aharoni" pitchFamily="2" charset="-79"/>
              </a:rPr>
              <a:t>a*0=0*a=0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372984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latin typeface="Arial Black" pitchFamily="34" charset="0"/>
              </a:rPr>
              <a:t>Тема: Умножение на 0 и на 1</a:t>
            </a:r>
            <a:endParaRPr lang="ru-RU" sz="80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4365104"/>
            <a:ext cx="2592288" cy="100811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147248" cy="172819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Используя равенства первой строки, найдите значения выражений во второй строке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996952"/>
            <a:ext cx="8147248" cy="3312368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6 * 9 = 54     15 * 5 = 75</a:t>
            </a:r>
          </a:p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9 * 6 =         5 * 15 =</a:t>
            </a:r>
          </a:p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           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Сравните выражения: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924944"/>
            <a:ext cx="8003232" cy="2376264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8*5 </a:t>
            </a:r>
            <a:r>
              <a:rPr lang="ru-RU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?</a:t>
            </a:r>
            <a:r>
              <a:rPr lang="ru-RU" sz="6000" dirty="0" smtClean="0">
                <a:latin typeface="Aharoni" pitchFamily="2" charset="-79"/>
                <a:cs typeface="Aharoni" pitchFamily="2" charset="-79"/>
              </a:rPr>
              <a:t> 5*8        5*6 </a:t>
            </a:r>
            <a:r>
              <a:rPr lang="ru-RU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?</a:t>
            </a:r>
            <a:r>
              <a:rPr lang="ru-RU" sz="6000" dirty="0" smtClean="0">
                <a:latin typeface="Aharoni" pitchFamily="2" charset="-79"/>
                <a:cs typeface="Aharoni" pitchFamily="2" charset="-79"/>
              </a:rPr>
              <a:t> 3*6</a:t>
            </a:r>
          </a:p>
          <a:p>
            <a:r>
              <a:rPr lang="ru-RU" sz="6000" dirty="0" smtClean="0">
                <a:latin typeface="Aharoni" pitchFamily="2" charset="-79"/>
                <a:cs typeface="Aharoni" pitchFamily="2" charset="-79"/>
              </a:rPr>
              <a:t>34*9 </a:t>
            </a:r>
            <a:r>
              <a:rPr lang="ru-RU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? </a:t>
            </a:r>
            <a:r>
              <a:rPr lang="ru-RU" sz="6000" dirty="0" smtClean="0">
                <a:latin typeface="Aharoni" pitchFamily="2" charset="-79"/>
                <a:cs typeface="Aharoni" pitchFamily="2" charset="-79"/>
              </a:rPr>
              <a:t>31*2   </a:t>
            </a: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a*3  </a:t>
            </a:r>
            <a:r>
              <a:rPr lang="ru-RU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?</a:t>
            </a:r>
            <a:r>
              <a:rPr lang="en-US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a*2+a</a:t>
            </a:r>
            <a:endParaRPr lang="ru-RU" sz="6000" dirty="0" smtClean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ru-RU" sz="60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Замените умножение сложением и найдите значения выражений: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56384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5*3=             5*1=</a:t>
            </a:r>
          </a:p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5*2=             5*0=</a:t>
            </a:r>
            <a:endParaRPr lang="ru-RU" sz="60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Выполни действия и сделай вывод: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1*2=2</a:t>
            </a:r>
          </a:p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1*4=4</a:t>
            </a:r>
          </a:p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1*5=5</a:t>
            </a:r>
            <a:endParaRPr lang="ru-RU" sz="60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cs typeface="Aharoni" pitchFamily="2" charset="-79"/>
              </a:rPr>
              <a:t>Вывод: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ru-RU" sz="4000" dirty="0" smtClean="0">
                <a:cs typeface="Aharoni" pitchFamily="2" charset="-79"/>
              </a:rPr>
              <a:t>При умножении </a:t>
            </a:r>
            <a:r>
              <a:rPr lang="ru-RU" sz="4000" b="1" dirty="0" smtClean="0">
                <a:cs typeface="Aharoni" pitchFamily="2" charset="-79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cs typeface="Aharoni" pitchFamily="2" charset="-79"/>
              </a:rPr>
              <a:t>1 </a:t>
            </a:r>
            <a:r>
              <a:rPr lang="ru-RU" sz="4000" dirty="0" smtClean="0">
                <a:solidFill>
                  <a:schemeClr val="accent1"/>
                </a:solidFill>
                <a:cs typeface="Aharoni" pitchFamily="2" charset="-79"/>
              </a:rPr>
              <a:t>на</a:t>
            </a:r>
            <a:r>
              <a:rPr lang="ru-RU" sz="4000" dirty="0" smtClean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ru-RU" sz="4000" dirty="0" smtClean="0">
                <a:cs typeface="Aharoni" pitchFamily="2" charset="-79"/>
              </a:rPr>
              <a:t>любое число получается это же число</a:t>
            </a:r>
            <a:endParaRPr lang="ru-RU" sz="4000" dirty="0"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7200" dirty="0" smtClean="0">
                <a:cs typeface="Aharoni" pitchFamily="2" charset="-79"/>
              </a:rPr>
              <a:t> </a:t>
            </a:r>
            <a:r>
              <a:rPr lang="en-US" sz="9600" dirty="0" smtClean="0">
                <a:latin typeface="Aharoni" pitchFamily="2" charset="-79"/>
                <a:cs typeface="Aharoni" pitchFamily="2" charset="-79"/>
              </a:rPr>
              <a:t>1*a=a</a:t>
            </a:r>
            <a:endParaRPr lang="ru-RU" sz="9600" dirty="0" smtClean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ru-RU" sz="40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Вывод: При умножении любого числа на</a:t>
            </a:r>
            <a:r>
              <a:rPr lang="ru-RU" sz="58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ru-RU" sz="5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1</a:t>
            </a:r>
            <a:r>
              <a:rPr lang="ru-RU" sz="58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получается это же число</a:t>
            </a:r>
            <a:endParaRPr lang="en-US" sz="4000" dirty="0" smtClean="0">
              <a:solidFill>
                <a:schemeClr val="accent1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r>
              <a:rPr lang="en-US" sz="9600" dirty="0" smtClean="0">
                <a:latin typeface="Aharoni" pitchFamily="2" charset="-79"/>
                <a:cs typeface="Aharoni" pitchFamily="2" charset="-79"/>
              </a:rPr>
              <a:t>a*1=a</a:t>
            </a:r>
            <a:endParaRPr lang="ru-RU" sz="96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dirty="0" smtClean="0"/>
              <a:t>Выполни действия и сделай вывод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0*3=</a:t>
            </a:r>
          </a:p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0*6=</a:t>
            </a:r>
          </a:p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0*4=</a:t>
            </a:r>
            <a:endParaRPr lang="ru-RU" sz="6000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cs typeface="Aharoni" pitchFamily="2" charset="-79"/>
              </a:rPr>
              <a:t>Вывод: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ru-RU" sz="4000" dirty="0" smtClean="0">
                <a:cs typeface="Aharoni" pitchFamily="2" charset="-79"/>
              </a:rPr>
              <a:t>При умножении </a:t>
            </a:r>
            <a:r>
              <a:rPr lang="ru-RU" sz="4000" b="1" dirty="0" smtClean="0">
                <a:cs typeface="Aharoni" pitchFamily="2" charset="-79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cs typeface="Aharoni" pitchFamily="2" charset="-79"/>
              </a:rPr>
              <a:t>0</a:t>
            </a:r>
            <a:r>
              <a:rPr lang="ru-RU" sz="4000" b="1" dirty="0" smtClean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ru-RU" sz="4000" dirty="0" smtClean="0">
                <a:solidFill>
                  <a:schemeClr val="accent1"/>
                </a:solidFill>
                <a:cs typeface="Aharoni" pitchFamily="2" charset="-79"/>
              </a:rPr>
              <a:t>на</a:t>
            </a:r>
            <a:r>
              <a:rPr lang="ru-RU" sz="4000" dirty="0" smtClean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ru-RU" sz="4000" dirty="0" smtClean="0">
                <a:cs typeface="Aharoni" pitchFamily="2" charset="-79"/>
              </a:rPr>
              <a:t>любое число получается </a:t>
            </a:r>
            <a:r>
              <a:rPr lang="en-US" sz="4000" dirty="0" smtClean="0">
                <a:cs typeface="Aharoni" pitchFamily="2" charset="-79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cs typeface="Aharoni" pitchFamily="2" charset="-79"/>
              </a:rPr>
              <a:t>0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45638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7200" dirty="0" smtClean="0">
                <a:cs typeface="Aharoni" pitchFamily="2" charset="-79"/>
              </a:rPr>
              <a:t> </a:t>
            </a:r>
            <a:r>
              <a:rPr lang="en-US" sz="9600" dirty="0" smtClean="0">
                <a:latin typeface="Aharoni" pitchFamily="2" charset="-79"/>
                <a:cs typeface="Aharoni" pitchFamily="2" charset="-79"/>
              </a:rPr>
              <a:t>0*a=0</a:t>
            </a:r>
            <a:endParaRPr lang="ru-RU" sz="9600" dirty="0" smtClean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ru-RU" sz="40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Вывод: При умножении любого числа на</a:t>
            </a:r>
            <a:r>
              <a:rPr lang="ru-RU" sz="58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5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0</a:t>
            </a:r>
            <a:r>
              <a:rPr lang="ru-RU" sz="58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получается </a:t>
            </a:r>
            <a:r>
              <a:rPr lang="en-US" sz="4000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  </a:t>
            </a:r>
            <a:r>
              <a:rPr lang="en-US" sz="57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0</a:t>
            </a:r>
            <a:endParaRPr lang="en-US" sz="4000" b="1" dirty="0" smtClean="0">
              <a:solidFill>
                <a:schemeClr val="accent1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r>
              <a:rPr lang="en-US" sz="9600" dirty="0" smtClean="0">
                <a:latin typeface="Aharoni" pitchFamily="2" charset="-79"/>
                <a:cs typeface="Aharoni" pitchFamily="2" charset="-79"/>
              </a:rPr>
              <a:t>a*0=0</a:t>
            </a:r>
            <a:endParaRPr lang="ru-RU" sz="9600" dirty="0" smtClean="0">
              <a:cs typeface="Aharoni" pitchFamily="2" charset="-79"/>
            </a:endParaRPr>
          </a:p>
          <a:p>
            <a:pPr lvl="8">
              <a:buNone/>
            </a:pPr>
            <a:endParaRPr lang="en-US" sz="7600" dirty="0" smtClean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зентация (Умножение на 1 и на 0)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(Умножение на 1 и на 0)</Template>
  <TotalTime>1</TotalTime>
  <Words>161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Презентация (Умножение на 1 и на 0)</vt:lpstr>
      <vt:lpstr>Презентация урока математики  Тема: «Умножение  на 0 и на 1»</vt:lpstr>
      <vt:lpstr>Тема: Умножение на 0 и на 1</vt:lpstr>
      <vt:lpstr>Используя равенства первой строки, найдите значения выражений во второй строке</vt:lpstr>
      <vt:lpstr>Сравните выражения:</vt:lpstr>
      <vt:lpstr>Замените умножение сложением и найдите значения выражений:</vt:lpstr>
      <vt:lpstr>Выполни действия и сделай вывод:</vt:lpstr>
      <vt:lpstr>Вывод: При умножении  1 на любое число получается это же число</vt:lpstr>
      <vt:lpstr>Выполни действия и сделай вывод</vt:lpstr>
      <vt:lpstr>Вывод: При умножении  0 на любое число получается  0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урока математики  Тема: «Умножение  на 0 и на 1»</dc:title>
  <dc:creator>учитель</dc:creator>
  <cp:lastModifiedBy>учитель</cp:lastModifiedBy>
  <cp:revision>1</cp:revision>
  <dcterms:created xsi:type="dcterms:W3CDTF">2011-01-30T10:12:53Z</dcterms:created>
  <dcterms:modified xsi:type="dcterms:W3CDTF">2011-01-30T10:14:20Z</dcterms:modified>
</cp:coreProperties>
</file>