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  <a:srgbClr val="CD5367"/>
    <a:srgbClr val="3030F0"/>
    <a:srgbClr val="CC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906D9-7E7C-4289-9604-15563E4AF287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54F1E-FEEA-44F1-8FC9-83EB4C5DA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906D9-7E7C-4289-9604-15563E4AF287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54F1E-FEEA-44F1-8FC9-83EB4C5DA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906D9-7E7C-4289-9604-15563E4AF287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54F1E-FEEA-44F1-8FC9-83EB4C5DA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906D9-7E7C-4289-9604-15563E4AF287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54F1E-FEEA-44F1-8FC9-83EB4C5DA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906D9-7E7C-4289-9604-15563E4AF287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54F1E-FEEA-44F1-8FC9-83EB4C5DA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906D9-7E7C-4289-9604-15563E4AF287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54F1E-FEEA-44F1-8FC9-83EB4C5DA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906D9-7E7C-4289-9604-15563E4AF287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54F1E-FEEA-44F1-8FC9-83EB4C5DA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906D9-7E7C-4289-9604-15563E4AF287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54F1E-FEEA-44F1-8FC9-83EB4C5DA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906D9-7E7C-4289-9604-15563E4AF287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54F1E-FEEA-44F1-8FC9-83EB4C5DA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906D9-7E7C-4289-9604-15563E4AF287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54F1E-FEEA-44F1-8FC9-83EB4C5DA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906D9-7E7C-4289-9604-15563E4AF287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54F1E-FEEA-44F1-8FC9-83EB4C5DA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0"/>
              </a:schemeClr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3906D9-7E7C-4289-9604-15563E4AF287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54F1E-FEEA-44F1-8FC9-83EB4C5DA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8662" y="2500306"/>
            <a:ext cx="73581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ЗНАЙ ПРАВИЛА ДОРОЖНОГО ДВИЖЕНИЯ</a:t>
            </a:r>
            <a:endParaRPr lang="ru-RU" sz="4000" b="1" i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4414" y="357166"/>
            <a:ext cx="72866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</a:rPr>
              <a:t>Муниципальное бюджетное дошкольное образовательное учреждение центр развития ребёнка – детский сад №61 «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</a:rPr>
              <a:t>Семицветик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</a:rPr>
              <a:t>»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29190" y="4857760"/>
            <a:ext cx="364333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Группа № 13 «Дружные ребята»</a:t>
            </a:r>
          </a:p>
          <a:p>
            <a:endParaRPr lang="ru-RU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Воспитатель:</a:t>
            </a:r>
            <a:endParaRPr lang="ru-RU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Гребенникова В.Д.</a:t>
            </a:r>
          </a:p>
          <a:p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8794" y="571480"/>
            <a:ext cx="500066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Всё водителю расскажет, </a:t>
            </a:r>
            <a:br>
              <a:rPr lang="ru-RU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ru-RU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Скорость верную укажет. </a:t>
            </a:r>
            <a:br>
              <a:rPr lang="ru-RU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ru-RU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У дороги, как маяк, </a:t>
            </a:r>
            <a:br>
              <a:rPr lang="ru-RU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ru-RU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Добрый друг – дорожный знак!</a:t>
            </a:r>
            <a:br>
              <a:rPr lang="ru-RU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endParaRPr lang="ru-RU" sz="2400" b="1" i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algn="ctr"/>
            <a:endParaRPr lang="ru-RU" dirty="0"/>
          </a:p>
        </p:txBody>
      </p:sp>
      <p:pic>
        <p:nvPicPr>
          <p:cNvPr id="3" name="Picture 4" descr="DSC0965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143108" y="2786058"/>
            <a:ext cx="4478337" cy="3359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1571612"/>
            <a:ext cx="750099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FF7C80"/>
                </a:solidFill>
                <a:latin typeface="Times New Roman" pitchFamily="18" charset="0"/>
                <a:cs typeface="Times New Roman" pitchFamily="18" charset="0"/>
              </a:rPr>
              <a:t>Мы о правилах движенья</a:t>
            </a:r>
          </a:p>
          <a:p>
            <a:pPr algn="ctr"/>
            <a:r>
              <a:rPr lang="ru-RU" sz="3600" b="1" i="1" dirty="0" smtClean="0">
                <a:solidFill>
                  <a:srgbClr val="FF7C80"/>
                </a:solidFill>
                <a:latin typeface="Times New Roman" pitchFamily="18" charset="0"/>
                <a:cs typeface="Times New Roman" pitchFamily="18" charset="0"/>
              </a:rPr>
              <a:t>Вам сегодня рассказали,</a:t>
            </a:r>
          </a:p>
          <a:p>
            <a:pPr algn="ctr"/>
            <a:r>
              <a:rPr lang="ru-RU" sz="3600" b="1" i="1" dirty="0" smtClean="0">
                <a:solidFill>
                  <a:srgbClr val="FF7C80"/>
                </a:solidFill>
                <a:latin typeface="Times New Roman" pitchFamily="18" charset="0"/>
                <a:cs typeface="Times New Roman" pitchFamily="18" charset="0"/>
              </a:rPr>
              <a:t>Чтобы правила движенья</a:t>
            </a:r>
          </a:p>
          <a:p>
            <a:pPr algn="ctr"/>
            <a:r>
              <a:rPr lang="ru-RU" sz="3600" b="1" i="1" dirty="0" smtClean="0">
                <a:solidFill>
                  <a:srgbClr val="FF7C80"/>
                </a:solidFill>
                <a:latin typeface="Times New Roman" pitchFamily="18" charset="0"/>
                <a:cs typeface="Times New Roman" pitchFamily="18" charset="0"/>
              </a:rPr>
              <a:t>Все детишки знали,</a:t>
            </a:r>
          </a:p>
          <a:p>
            <a:pPr algn="ctr"/>
            <a:r>
              <a:rPr lang="ru-RU" sz="3600" b="1" i="1" dirty="0" smtClean="0">
                <a:solidFill>
                  <a:srgbClr val="FF7C80"/>
                </a:solidFill>
                <a:latin typeface="Times New Roman" pitchFamily="18" charset="0"/>
                <a:cs typeface="Times New Roman" pitchFamily="18" charset="0"/>
              </a:rPr>
              <a:t>Чтоб на улице они</a:t>
            </a:r>
          </a:p>
          <a:p>
            <a:pPr algn="ctr"/>
            <a:r>
              <a:rPr lang="ru-RU" sz="3600" b="1" i="1" dirty="0" smtClean="0">
                <a:solidFill>
                  <a:srgbClr val="FF7C80"/>
                </a:solidFill>
                <a:latin typeface="Times New Roman" pitchFamily="18" charset="0"/>
                <a:cs typeface="Times New Roman" pitchFamily="18" charset="0"/>
              </a:rPr>
              <a:t>Все их выполняли.</a:t>
            </a:r>
            <a:endParaRPr lang="ru-RU" sz="3600" b="1" i="1" dirty="0">
              <a:solidFill>
                <a:srgbClr val="FF7C8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428604"/>
            <a:ext cx="8072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ЧТО ДОЛЖЕН ЗНАТЬ ПЕШЕХОД</a:t>
            </a:r>
            <a:endParaRPr lang="ru-RU" sz="3600" b="1" i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282" y="1643050"/>
            <a:ext cx="364333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Там, где движутся машины, 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Люди не должны ходить,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Потому что очень просто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 машину угодить.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улице такое место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Проезжей частью называется,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по проезжей  части людям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Ходить строжайше запрещается!</a:t>
            </a:r>
          </a:p>
          <a:p>
            <a:pPr algn="ctr"/>
            <a:endParaRPr lang="ru-RU" dirty="0"/>
          </a:p>
        </p:txBody>
      </p:sp>
      <p:pic>
        <p:nvPicPr>
          <p:cNvPr id="5" name="Рисунок 4" descr="DSC024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71934" y="2714620"/>
            <a:ext cx="4643438" cy="34825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571480"/>
            <a:ext cx="557216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Чуть повыше, чем дорога, пешеходные пути,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Чтобы все по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тротуару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без забот смогли идти,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Чтоб машины не въезжали, 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Пешеходов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пугали!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Тротуар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для пешеходов, 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Здесь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машинам нету хода!</a:t>
            </a:r>
          </a:p>
          <a:p>
            <a:endParaRPr lang="ru-RU" sz="2000" dirty="0"/>
          </a:p>
        </p:txBody>
      </p:sp>
      <p:pic>
        <p:nvPicPr>
          <p:cNvPr id="5" name="Рисунок 4" descr="DSC0239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86182" y="2643182"/>
            <a:ext cx="4786346" cy="3589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034" y="928670"/>
            <a:ext cx="32861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Чтобы возле перекрёстка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Ты дорогу перешёл,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 цвета у светофора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Нужно помнить хорошо!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Загорелся 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красный свет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Пешеходам хода нет!</a:t>
            </a:r>
          </a:p>
          <a:p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Жёлтый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значит подожди,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зелёный свет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иди!</a:t>
            </a:r>
          </a:p>
          <a:p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DSC0239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09994" y="2714620"/>
            <a:ext cx="4833939" cy="36254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20" y="928670"/>
            <a:ext cx="3357586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Вот обычный переход, 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нему идёт народ,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Здесь специальная разметка,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«Зеброю» зовётся метко!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Белые полоски тут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Через улицу ведут!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Знак «Пешеходный переход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Где на «зебре» пешеход,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Ты на улице найди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под ним переходи!</a:t>
            </a:r>
          </a:p>
          <a:p>
            <a:endParaRPr lang="ru-RU" dirty="0"/>
          </a:p>
        </p:txBody>
      </p:sp>
      <p:pic>
        <p:nvPicPr>
          <p:cNvPr id="7" name="Рисунок 6" descr="DSC02397.JPG"/>
          <p:cNvPicPr>
            <a:picLocks noChangeAspect="1"/>
          </p:cNvPicPr>
          <p:nvPr/>
        </p:nvPicPr>
        <p:blipFill>
          <a:blip r:embed="rId2" cstate="print"/>
          <a:srcRect r="4348" b="26570"/>
          <a:stretch>
            <a:fillRect/>
          </a:stretch>
        </p:blipFill>
        <p:spPr>
          <a:xfrm>
            <a:off x="4071934" y="500042"/>
            <a:ext cx="4714908" cy="27146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DSC02408.JPG"/>
          <p:cNvPicPr>
            <a:picLocks noChangeAspect="1"/>
          </p:cNvPicPr>
          <p:nvPr/>
        </p:nvPicPr>
        <p:blipFill>
          <a:blip r:embed="rId3" cstate="print"/>
          <a:srcRect l="2817" r="11267" b="26760"/>
          <a:stretch>
            <a:fillRect/>
          </a:stretch>
        </p:blipFill>
        <p:spPr>
          <a:xfrm>
            <a:off x="2928926" y="3714752"/>
            <a:ext cx="4357718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714357"/>
            <a:ext cx="8572560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Правила для пешеходов</a:t>
            </a:r>
          </a:p>
          <a:p>
            <a:endParaRPr lang="ru-RU" dirty="0"/>
          </a:p>
          <a:p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 Ходи по тротуару, придерживаясь правой стороны.</a:t>
            </a:r>
            <a:b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2. Переходи улицу спокойным шагом только по пешеходному переходу.</a:t>
            </a:r>
            <a:b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3. Разрешающий для перехода сигнал светофора - зеленый. </a:t>
            </a:r>
            <a:endParaRPr lang="ru-RU" sz="20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На </a:t>
            </a:r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красный и желтый нельзя переходить улицу.</a:t>
            </a:r>
            <a:b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4. При </a:t>
            </a: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переходе </a:t>
            </a:r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дороги убедись в безопасности. </a:t>
            </a:r>
            <a:endParaRPr lang="ru-RU" sz="20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Посмотри</a:t>
            </a:r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нет ли рядом машин.</a:t>
            </a:r>
            <a:b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5. За городом безопаснее всего пешеходу идти по обочине навстречу </a:t>
            </a: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движущемуся </a:t>
            </a:r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транспортному потоку.</a:t>
            </a:r>
            <a:b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6. Регулировщик стоит к пешеходам боком - переход разрешен. </a:t>
            </a:r>
            <a:endParaRPr lang="ru-RU" sz="20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Такое </a:t>
            </a:r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положение регулировщика соответствует зеленому сигналу светофора.</a:t>
            </a:r>
            <a:b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7. Ни сзади, ни спереди не обходи стоящий автобус - это опасно. </a:t>
            </a:r>
            <a:endParaRPr lang="ru-RU" sz="20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Подожди</a:t>
            </a:r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пока он отъедет от остановки.</a:t>
            </a:r>
            <a:b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8. Если переходишь дорогу с малышом, крепко держи его за руку.</a:t>
            </a:r>
            <a:b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9. Никогда не перебегай проезжую часть перед близко идущим автомобилем.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1857364"/>
            <a:ext cx="8429652" cy="4786346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проспекты, и бульвары — </a:t>
            </a:r>
            <a:b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Всюду улицы шумны, </a:t>
            </a:r>
            <a:b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Проходи по тротуару </a:t>
            </a:r>
            <a:b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Только с правой стороны!</a:t>
            </a:r>
            <a:b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Тут шалить, мешать народу</a:t>
            </a:r>
            <a:b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За-пре-ща-ет-ся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b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Быть примерным пешеходом</a:t>
            </a:r>
            <a:b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Разрешается...</a:t>
            </a:r>
            <a:b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Если едешь ты в трамвае </a:t>
            </a:r>
            <a:b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вокруг тебя народ, </a:t>
            </a:r>
            <a:b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толкаясь, не зевая, </a:t>
            </a:r>
            <a:b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Проходи скорей вперед.</a:t>
            </a:r>
            <a:b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Ехать «зайцем», как известно, </a:t>
            </a:r>
            <a:b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За-пре-ща-ет-ся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! </a:t>
            </a:r>
            <a:b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Уступить старушке место </a:t>
            </a:r>
            <a:b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Разрешается...</a:t>
            </a:r>
            <a:b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Если ты гуляешь просто, </a:t>
            </a:r>
            <a:b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 равно вперед гляди, </a:t>
            </a:r>
            <a:b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Через шумный перекресток </a:t>
            </a:r>
            <a:b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Осторожно проходи.</a:t>
            </a:r>
            <a:b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Переход при красном свете</a:t>
            </a:r>
            <a:b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За-пре-ща-ет-ся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b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 зеленом даже детям</a:t>
            </a:r>
            <a:b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Разрешается...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785786" y="428604"/>
            <a:ext cx="6500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Запрещается - разрешается!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28662" y="571480"/>
            <a:ext cx="77867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</a:rPr>
              <a:t>Изучаем сигналы светофора</a:t>
            </a:r>
            <a:endParaRPr lang="ru-RU" sz="3200" dirty="0"/>
          </a:p>
        </p:txBody>
      </p:sp>
      <p:pic>
        <p:nvPicPr>
          <p:cNvPr id="4" name="Рисунок 3" descr="P1010043.JPG"/>
          <p:cNvPicPr>
            <a:picLocks noChangeAspect="1"/>
          </p:cNvPicPr>
          <p:nvPr/>
        </p:nvPicPr>
        <p:blipFill>
          <a:blip r:embed="rId2" cstate="print"/>
          <a:srcRect t="5630"/>
          <a:stretch>
            <a:fillRect/>
          </a:stretch>
        </p:blipFill>
        <p:spPr>
          <a:xfrm>
            <a:off x="714348" y="1500174"/>
            <a:ext cx="3630610" cy="2395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Фото0192.jpg"/>
          <p:cNvPicPr>
            <a:picLocks noChangeAspect="1"/>
          </p:cNvPicPr>
          <p:nvPr/>
        </p:nvPicPr>
        <p:blipFill>
          <a:blip r:embed="rId3" cstate="print"/>
          <a:srcRect t="15247"/>
          <a:stretch>
            <a:fillRect/>
          </a:stretch>
        </p:blipFill>
        <p:spPr>
          <a:xfrm>
            <a:off x="4929190" y="1500174"/>
            <a:ext cx="3584836" cy="2382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785786" y="4429132"/>
            <a:ext cx="7858180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ru-RU" b="1" i="1" dirty="0">
                <a:solidFill>
                  <a:srgbClr val="FFFF00"/>
                </a:solidFill>
                <a:latin typeface="Times New Roman" pitchFamily="18" charset="0"/>
              </a:rPr>
              <a:t>Мы играем, мы играем.                                         Если свет зажёгся красный,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b="1" i="1" dirty="0">
                <a:solidFill>
                  <a:srgbClr val="FFFF00"/>
                </a:solidFill>
                <a:latin typeface="Times New Roman" pitchFamily="18" charset="0"/>
              </a:rPr>
              <a:t>Светофор мы изучаем.                                         Значит двигаться опасно!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b="1" i="1" dirty="0">
                <a:solidFill>
                  <a:srgbClr val="FFFF00"/>
                </a:solidFill>
                <a:latin typeface="Times New Roman" pitchFamily="18" charset="0"/>
              </a:rPr>
              <a:t>Дети знать его должны,                                     Свет зелёный говорит: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b="1" i="1" dirty="0">
                <a:solidFill>
                  <a:srgbClr val="FFFF00"/>
                </a:solidFill>
                <a:latin typeface="Times New Roman" pitchFamily="18" charset="0"/>
              </a:rPr>
              <a:t>Чтобы не было беды!                                         «Проходите, путь открыт!»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b="1" i="1" dirty="0">
                <a:solidFill>
                  <a:srgbClr val="FFFF00"/>
                </a:solidFill>
                <a:latin typeface="Times New Roman" pitchFamily="18" charset="0"/>
              </a:rPr>
              <a:t>Жёлтый свет предупрежденье,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b="1" i="1" dirty="0">
                <a:solidFill>
                  <a:srgbClr val="FFFF00"/>
                </a:solidFill>
                <a:latin typeface="Times New Roman" pitchFamily="18" charset="0"/>
              </a:rPr>
              <a:t>Жди сигнала для движенья!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SC096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214546" y="642918"/>
            <a:ext cx="4714876" cy="35361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714348" y="4572008"/>
            <a:ext cx="77867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Дорожные знаки все очень хороши.</a:t>
            </a:r>
          </a:p>
          <a:p>
            <a:pPr algn="ctr"/>
            <a:r>
              <a:rPr lang="ru-RU" sz="20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И взрослые и дети их уважать должны.</a:t>
            </a:r>
          </a:p>
          <a:p>
            <a:pPr algn="ctr"/>
            <a:r>
              <a:rPr lang="ru-RU" sz="20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Каждый знает, что без правил</a:t>
            </a:r>
          </a:p>
          <a:p>
            <a:pPr algn="ctr"/>
            <a:r>
              <a:rPr lang="ru-RU" sz="20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Без дорожных не прожить.</a:t>
            </a:r>
          </a:p>
          <a:p>
            <a:pPr algn="ctr"/>
            <a:r>
              <a:rPr lang="ru-RU" sz="20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Все должны мы на дороге</a:t>
            </a:r>
          </a:p>
          <a:p>
            <a:pPr algn="ctr"/>
            <a:r>
              <a:rPr lang="ru-RU" sz="20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Осмотрительными быть.</a:t>
            </a:r>
            <a:endParaRPr lang="ru-RU" sz="2000" b="1" i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4F4F4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314</Words>
  <Application>Microsoft Office PowerPoint</Application>
  <PresentationFormat>Экран (4:3)</PresentationFormat>
  <Paragraphs>69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27</cp:revision>
  <dcterms:created xsi:type="dcterms:W3CDTF">2013-11-20T12:43:18Z</dcterms:created>
  <dcterms:modified xsi:type="dcterms:W3CDTF">2014-02-12T16:38:55Z</dcterms:modified>
</cp:coreProperties>
</file>