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76" r:id="rId3"/>
    <p:sldId id="27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663300"/>
    <a:srgbClr val="996600"/>
    <a:srgbClr val="669900"/>
    <a:srgbClr val="336600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5" d="100"/>
          <a:sy n="75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7755A2-00C2-482C-AFC8-27B4EE1A7B19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CD98-8D49-4BED-91D9-4FF5E393E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3BD2-18C1-4F80-ADD5-56886E65C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CBB7-C5E1-4054-9EAF-147BF4FC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CD6B-1D61-44AC-9E44-5FB12B48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F233C-F7D4-4DFD-8F50-A955EAB00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9AB-A65F-40CA-A4C5-9F38D8B2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438B-7ACF-40D4-A27B-505F7217F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F684-CCCC-49C7-A3FA-38986F74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701-6D10-4CE3-96C2-7E6B273E6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D4DD-2F10-4053-AB84-C728CAE63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A293-F2DA-4C59-9E5A-B52B6292A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3BF6-0B49-484D-AB3D-AD2892769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1E50-B1DF-4067-AC43-BBAAE682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2CCDF3-7878-4483-AB09-BEE11699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hyperlink" Target="http://fotki.yandex.ru/users/inn5602/view/13203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Мы дарим тепло другим.</a:t>
            </a:r>
          </a:p>
        </p:txBody>
      </p:sp>
      <p:sp>
        <p:nvSpPr>
          <p:cNvPr id="19463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9464" name="Picture 10" descr="http://pics.picturetrail.com/res/album/bling/personality/starburst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67175" y="981075"/>
            <a:ext cx="21986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E:\Фото 4\2012-11-02 12.18.2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43608" y="4221088"/>
            <a:ext cx="2520280" cy="1890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7" name="Picture 11" descr="E:\Фото 4\2012-11-02 12.20.23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24128" y="4149080"/>
            <a:ext cx="2520280" cy="1890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8" name="Picture 12" descr="E:\Фото 4\2012-11-02 12.20.4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652120" y="1682806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pic>
        <p:nvPicPr>
          <p:cNvPr id="24589" name="Picture 13" descr="E:\Фото 4\2012-11-02 12.24.29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947597" y="1772816"/>
            <a:ext cx="2616291" cy="1962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pic>
        <p:nvPicPr>
          <p:cNvPr id="24590" name="Picture 14" descr="E:\Фото 4\2012-11-08 16.31.49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419872" y="2564904"/>
            <a:ext cx="2520280" cy="288032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17"/>
          <p:cNvSpPr>
            <a:spLocks noGrp="1" noChangeArrowheads="1"/>
          </p:cNvSpPr>
          <p:nvPr>
            <p:ph type="title"/>
          </p:nvPr>
        </p:nvSpPr>
        <p:spPr>
          <a:xfrm>
            <a:off x="2339975" y="260350"/>
            <a:ext cx="5761038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663300"/>
                </a:solidFill>
                <a:latin typeface="Monotype Corsiva" pitchFamily="66" charset="0"/>
              </a:rPr>
              <a:t>     </a:t>
            </a:r>
            <a:r>
              <a:rPr lang="ru-RU" sz="5400" b="1" smtClean="0">
                <a:solidFill>
                  <a:srgbClr val="66330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20487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Blip>
                <a:blip r:embed="rId6"/>
              </a:buBlip>
            </a:pPr>
            <a:endParaRPr lang="ru-RU" smtClean="0"/>
          </a:p>
        </p:txBody>
      </p:sp>
      <p:pic>
        <p:nvPicPr>
          <p:cNvPr id="20488" name="Picture 10" descr="http://img-fotki.yandex.ru/get/3905/inn5602.f/0_203c1_4cf6a0cb_L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333375"/>
            <a:ext cx="46291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E:\викторина фото\CIMG093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691680" y="1916832"/>
            <a:ext cx="5868144" cy="39120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663300"/>
                </a:solidFill>
                <a:latin typeface="Monotype Corsiva" pitchFamily="66" charset="0"/>
              </a:rPr>
              <a:t>До свидания!</a:t>
            </a:r>
          </a:p>
        </p:txBody>
      </p:sp>
      <p:sp>
        <p:nvSpPr>
          <p:cNvPr id="22535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2536" name="Picture 11" descr="http://img-fotki.yandex.ru/get/4209/helka50.48/0_2ed61_8165567f_L.jpg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2500" y="1052513"/>
            <a:ext cx="25368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 descr="http://img-fotki.yandex.ru/get/6311/44716693.3b/0_81162_94e46cc0_XL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68538" y="2636838"/>
            <a:ext cx="5429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1" descr="http://img-fotki.yandex.ru/get/6307/23869276.4d/0_8cbf8_aed5be79_S.jpg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42988" y="981075"/>
            <a:ext cx="23368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13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Мы дарим тепло другим.</vt:lpstr>
      <vt:lpstr>      </vt:lpstr>
      <vt:lpstr>До свидания!</vt:lpstr>
    </vt:vector>
  </TitlesOfParts>
  <Company>КШИ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GEG</cp:lastModifiedBy>
  <cp:revision>171</cp:revision>
  <dcterms:created xsi:type="dcterms:W3CDTF">2011-07-01T11:47:09Z</dcterms:created>
  <dcterms:modified xsi:type="dcterms:W3CDTF">2012-11-19T11:08:39Z</dcterms:modified>
</cp:coreProperties>
</file>