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663300"/>
    <a:srgbClr val="996600"/>
    <a:srgbClr val="669900"/>
    <a:srgbClr val="336600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5" d="100"/>
          <a:sy n="75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7755A2-00C2-482C-AFC8-27B4EE1A7B19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CD98-8D49-4BED-91D9-4FF5E393E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3BD2-18C1-4F80-ADD5-56886E65C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CBB7-C5E1-4054-9EAF-147BF4FC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CD6B-1D61-44AC-9E44-5FB12B48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F233C-F7D4-4DFD-8F50-A955EAB00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9AB-A65F-40CA-A4C5-9F38D8B2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438B-7ACF-40D4-A27B-505F7217F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F684-CCCC-49C7-A3FA-38986F74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701-6D10-4CE3-96C2-7E6B273E6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D4DD-2F10-4053-AB84-C728CAE63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A293-F2DA-4C59-9E5A-B52B6292A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3BF6-0B49-484D-AB3D-AD2892769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1E50-B1DF-4067-AC43-BBAAE682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2CCDF3-7878-4483-AB09-BEE11699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Мы с родителями сочинили сказку и сделали книгу.</a:t>
            </a:r>
          </a:p>
        </p:txBody>
      </p:sp>
      <p:sp>
        <p:nvSpPr>
          <p:cNvPr id="1843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8440" name="Picture 9" descr="http://castelclub77340.free.fr/images/lecture-03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7584" y="2348880"/>
            <a:ext cx="19335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 descr="E:\Проект о Дружбе и друзьях 8 группа\сказки\CIMG1013.JPG"/>
          <p:cNvPicPr>
            <a:picLocks noChangeAspect="1" noChangeArrowheads="1"/>
          </p:cNvPicPr>
          <p:nvPr/>
        </p:nvPicPr>
        <p:blipFill>
          <a:blip r:embed="rId7" cstate="email">
            <a:lum bright="10000" contrast="40000"/>
          </a:blip>
          <a:srcRect/>
          <a:stretch>
            <a:fillRect/>
          </a:stretch>
        </p:blipFill>
        <p:spPr bwMode="auto">
          <a:xfrm>
            <a:off x="4644008" y="4005064"/>
            <a:ext cx="1368152" cy="20522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44" name="Picture 12" descr="E:\Проект о Дружбе и друзьях 8 группа\сказки\CIMG1012.JPG"/>
          <p:cNvPicPr>
            <a:picLocks noChangeAspect="1" noChangeArrowheads="1"/>
          </p:cNvPicPr>
          <p:nvPr/>
        </p:nvPicPr>
        <p:blipFill>
          <a:blip r:embed="rId8" cstate="email">
            <a:lum bright="10000" contrast="40000"/>
          </a:blip>
          <a:srcRect/>
          <a:stretch>
            <a:fillRect/>
          </a:stretch>
        </p:blipFill>
        <p:spPr bwMode="auto">
          <a:xfrm>
            <a:off x="2699792" y="1772816"/>
            <a:ext cx="1013859" cy="15207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45" name="Picture 13" descr="E:\Проект о Дружбе и друзьях 8 группа\сказки\CIMG1014.JPG"/>
          <p:cNvPicPr>
            <a:picLocks noChangeAspect="1" noChangeArrowheads="1"/>
          </p:cNvPicPr>
          <p:nvPr/>
        </p:nvPicPr>
        <p:blipFill>
          <a:blip r:embed="rId9" cstate="email">
            <a:lum contrast="40000"/>
          </a:blip>
          <a:srcRect/>
          <a:stretch>
            <a:fillRect/>
          </a:stretch>
        </p:blipFill>
        <p:spPr bwMode="auto">
          <a:xfrm>
            <a:off x="2267744" y="4149080"/>
            <a:ext cx="1277888" cy="1916832"/>
          </a:xfrm>
          <a:prstGeom prst="rect">
            <a:avLst/>
          </a:prstGeom>
          <a:noFill/>
        </p:spPr>
      </p:pic>
      <p:pic>
        <p:nvPicPr>
          <p:cNvPr id="18446" name="Picture 14" descr="E:\Проект о Дружбе и друзьях 8 группа\сказки\CIMG1017.JPG"/>
          <p:cNvPicPr>
            <a:picLocks noChangeAspect="1" noChangeArrowheads="1"/>
          </p:cNvPicPr>
          <p:nvPr/>
        </p:nvPicPr>
        <p:blipFill>
          <a:blip r:embed="rId10" cstate="email">
            <a:lum bright="10000" contrast="40000"/>
          </a:blip>
          <a:srcRect/>
          <a:stretch>
            <a:fillRect/>
          </a:stretch>
        </p:blipFill>
        <p:spPr bwMode="auto">
          <a:xfrm>
            <a:off x="3635896" y="2924944"/>
            <a:ext cx="1152128" cy="17281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47" name="Picture 15" descr="E:\Проект о Дружбе и друзьях 8 группа\сказки\CIMG1005.JPG"/>
          <p:cNvPicPr>
            <a:picLocks noChangeAspect="1" noChangeArrowheads="1"/>
          </p:cNvPicPr>
          <p:nvPr/>
        </p:nvPicPr>
        <p:blipFill>
          <a:blip r:embed="rId11" cstate="email">
            <a:lum bright="10000" contrast="40000"/>
          </a:blip>
          <a:srcRect/>
          <a:stretch>
            <a:fillRect/>
          </a:stretch>
        </p:blipFill>
        <p:spPr bwMode="auto">
          <a:xfrm>
            <a:off x="4716016" y="1916832"/>
            <a:ext cx="1728192" cy="11521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48" name="Picture 16" descr="E:\Проект о Дружбе и друзьях 8 группа\сказки\CIMG1007.JPG"/>
          <p:cNvPicPr>
            <a:picLocks noChangeAspect="1" noChangeArrowheads="1"/>
          </p:cNvPicPr>
          <p:nvPr/>
        </p:nvPicPr>
        <p:blipFill>
          <a:blip r:embed="rId12" cstate="email">
            <a:lum contrast="40000"/>
          </a:blip>
          <a:srcRect/>
          <a:stretch>
            <a:fillRect/>
          </a:stretch>
        </p:blipFill>
        <p:spPr bwMode="auto">
          <a:xfrm>
            <a:off x="6156176" y="4653136"/>
            <a:ext cx="2051720" cy="136781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49" name="Picture 17" descr="E:\Проект о Дружбе и друзьях 8 группа\сказки\CIMG1008.JPG"/>
          <p:cNvPicPr>
            <a:picLocks noChangeAspect="1" noChangeArrowheads="1"/>
          </p:cNvPicPr>
          <p:nvPr/>
        </p:nvPicPr>
        <p:blipFill>
          <a:blip r:embed="rId13" cstate="email">
            <a:lum bright="10000" contrast="40000"/>
          </a:blip>
          <a:srcRect/>
          <a:stretch>
            <a:fillRect/>
          </a:stretch>
        </p:blipFill>
        <p:spPr bwMode="auto">
          <a:xfrm>
            <a:off x="6156176" y="3068960"/>
            <a:ext cx="1979712" cy="13198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Мы с родителями сочинили сказку и сделали книгу.</vt:lpstr>
    </vt:vector>
  </TitlesOfParts>
  <Company>КШИ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GEG</cp:lastModifiedBy>
  <cp:revision>172</cp:revision>
  <dcterms:created xsi:type="dcterms:W3CDTF">2011-07-01T11:47:09Z</dcterms:created>
  <dcterms:modified xsi:type="dcterms:W3CDTF">2012-11-19T11:07:56Z</dcterms:modified>
</cp:coreProperties>
</file>