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3300"/>
    <a:srgbClr val="663300"/>
    <a:srgbClr val="996600"/>
    <a:srgbClr val="669900"/>
    <a:srgbClr val="336600"/>
    <a:srgbClr val="FFFFCC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75" d="100"/>
          <a:sy n="75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7755A2-00C2-482C-AFC8-27B4EE1A7B19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6DCD98-8D49-4BED-91D9-4FF5E393E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A3BD2-18C1-4F80-ADD5-56886E65C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DCBB7-C5E1-4054-9EAF-147BF4FCF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CD6B-1D61-44AC-9E44-5FB12B484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F233C-F7D4-4DFD-8F50-A955EAB00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69AB-A65F-40CA-A4C5-9F38D8B28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D438B-7ACF-40D4-A27B-505F7217F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5F684-CCCC-49C7-A3FA-38986F74C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0701-6D10-4CE3-96C2-7E6B273E6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0D4DD-2F10-4053-AB84-C728CAE63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AA293-F2DA-4C59-9E5A-B52B6292A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93BF6-0B49-484D-AB3D-AD2892769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51E50-B1DF-4067-AC43-BBAAE682E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A2CCDF3-7878-4483-AB09-BEE116996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otki.yandex.ru/users/natali73123/view/447755/?page=53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13" descr="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16" descr="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450" y="188913"/>
            <a:ext cx="69453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5" descr="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260350"/>
            <a:ext cx="70373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17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6697662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993300"/>
                </a:solidFill>
                <a:latin typeface="Monotype Corsiva" pitchFamily="66" charset="0"/>
              </a:rPr>
              <a:t>А еще мы умные, веселые</a:t>
            </a:r>
            <a:br>
              <a:rPr lang="ru-RU" b="1" smtClean="0">
                <a:solidFill>
                  <a:srgbClr val="993300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rgbClr val="993300"/>
                </a:solidFill>
                <a:latin typeface="Monotype Corsiva" pitchFamily="66" charset="0"/>
              </a:rPr>
              <a:t>и находчивые.</a:t>
            </a:r>
          </a:p>
        </p:txBody>
      </p:sp>
      <p:sp>
        <p:nvSpPr>
          <p:cNvPr id="16391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3437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9" name="Rectangle 18"/>
          <p:cNvSpPr txBox="1">
            <a:spLocks noChangeArrowheads="1"/>
          </p:cNvSpPr>
          <p:nvPr/>
        </p:nvSpPr>
        <p:spPr bwMode="auto">
          <a:xfrm>
            <a:off x="1042988" y="1773238"/>
            <a:ext cx="73437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3200" kern="0">
                <a:latin typeface="+mn-lt"/>
              </a:rPr>
              <a:t> 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3200" kern="0">
              <a:latin typeface="+mn-lt"/>
            </a:endParaRPr>
          </a:p>
        </p:txBody>
      </p:sp>
      <p:pic>
        <p:nvPicPr>
          <p:cNvPr id="16393" name="Picture 12" descr="http://img-fotki.yandex.ru/get/4518/89635038.567/0_6d50a_2915656a_L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39750" y="1844675"/>
            <a:ext cx="2054225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1" descr="E:\викторина фото\CIMG0870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76056" y="1772816"/>
            <a:ext cx="2340260" cy="15601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517" name="Picture 13" descr="E:\викторина фото\CIMG0890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827584" y="4653136"/>
            <a:ext cx="2087724" cy="13918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1518" name="Picture 14" descr="E:\викторина фото\CIMG0898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084169" y="3525010"/>
            <a:ext cx="2376264" cy="15841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519" name="Picture 15" descr="E:\викторина фото\CIMG0906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995936" y="4509120"/>
            <a:ext cx="2376264" cy="1584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520" name="Picture 16" descr="E:\викторина фото\CIMG0917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411760" y="1556792"/>
            <a:ext cx="2232248" cy="148816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1521" name="Picture 17" descr="E:\викторина фото\CIMG0934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411760" y="2852936"/>
            <a:ext cx="3240360" cy="216024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А еще мы умные, веселые и находчивые.</vt:lpstr>
    </vt:vector>
  </TitlesOfParts>
  <Company>КШИ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GEG</cp:lastModifiedBy>
  <cp:revision>173</cp:revision>
  <dcterms:created xsi:type="dcterms:W3CDTF">2011-07-01T11:47:09Z</dcterms:created>
  <dcterms:modified xsi:type="dcterms:W3CDTF">2012-11-19T11:04:40Z</dcterms:modified>
</cp:coreProperties>
</file>